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98"/>
  </p:notesMasterIdLst>
  <p:handoutMasterIdLst>
    <p:handoutMasterId r:id="rId99"/>
  </p:handoutMasterIdLst>
  <p:sldIdLst>
    <p:sldId id="268" r:id="rId2"/>
    <p:sldId id="3000" r:id="rId3"/>
    <p:sldId id="2957" r:id="rId4"/>
    <p:sldId id="2979" r:id="rId5"/>
    <p:sldId id="2958" r:id="rId6"/>
    <p:sldId id="2994" r:id="rId7"/>
    <p:sldId id="2996" r:id="rId8"/>
    <p:sldId id="2960" r:id="rId9"/>
    <p:sldId id="2987" r:id="rId10"/>
    <p:sldId id="2989" r:id="rId11"/>
    <p:sldId id="2961" r:id="rId12"/>
    <p:sldId id="2995" r:id="rId13"/>
    <p:sldId id="2962" r:id="rId14"/>
    <p:sldId id="2914" r:id="rId15"/>
    <p:sldId id="271" r:id="rId16"/>
    <p:sldId id="303" r:id="rId17"/>
    <p:sldId id="2915" r:id="rId18"/>
    <p:sldId id="3002" r:id="rId19"/>
    <p:sldId id="3003" r:id="rId20"/>
    <p:sldId id="3004" r:id="rId21"/>
    <p:sldId id="3006" r:id="rId22"/>
    <p:sldId id="3007" r:id="rId23"/>
    <p:sldId id="3005" r:id="rId24"/>
    <p:sldId id="2920" r:id="rId25"/>
    <p:sldId id="2924" r:id="rId26"/>
    <p:sldId id="2925" r:id="rId27"/>
    <p:sldId id="2982" r:id="rId28"/>
    <p:sldId id="3010" r:id="rId29"/>
    <p:sldId id="2981" r:id="rId30"/>
    <p:sldId id="3011" r:id="rId31"/>
    <p:sldId id="2964" r:id="rId32"/>
    <p:sldId id="2965" r:id="rId33"/>
    <p:sldId id="306" r:id="rId34"/>
    <p:sldId id="2922" r:id="rId35"/>
    <p:sldId id="272" r:id="rId36"/>
    <p:sldId id="3034" r:id="rId37"/>
    <p:sldId id="3035" r:id="rId38"/>
    <p:sldId id="3036" r:id="rId39"/>
    <p:sldId id="3037" r:id="rId40"/>
    <p:sldId id="3038" r:id="rId41"/>
    <p:sldId id="3039" r:id="rId42"/>
    <p:sldId id="3040" r:id="rId43"/>
    <p:sldId id="3041" r:id="rId44"/>
    <p:sldId id="3042" r:id="rId45"/>
    <p:sldId id="3043" r:id="rId46"/>
    <p:sldId id="3044" r:id="rId47"/>
    <p:sldId id="3045" r:id="rId48"/>
    <p:sldId id="3047" r:id="rId49"/>
    <p:sldId id="3048" r:id="rId50"/>
    <p:sldId id="2918" r:id="rId51"/>
    <p:sldId id="2970" r:id="rId52"/>
    <p:sldId id="2919" r:id="rId53"/>
    <p:sldId id="3001" r:id="rId54"/>
    <p:sldId id="299" r:id="rId55"/>
    <p:sldId id="302" r:id="rId56"/>
    <p:sldId id="3012" r:id="rId57"/>
    <p:sldId id="3013" r:id="rId58"/>
    <p:sldId id="3049" r:id="rId59"/>
    <p:sldId id="3050" r:id="rId60"/>
    <p:sldId id="3051" r:id="rId61"/>
    <p:sldId id="3052" r:id="rId62"/>
    <p:sldId id="3053" r:id="rId63"/>
    <p:sldId id="3054" r:id="rId64"/>
    <p:sldId id="3055" r:id="rId65"/>
    <p:sldId id="3056" r:id="rId66"/>
    <p:sldId id="3057" r:id="rId67"/>
    <p:sldId id="3058" r:id="rId68"/>
    <p:sldId id="3059" r:id="rId69"/>
    <p:sldId id="3060" r:id="rId70"/>
    <p:sldId id="3061" r:id="rId71"/>
    <p:sldId id="308" r:id="rId72"/>
    <p:sldId id="2955" r:id="rId73"/>
    <p:sldId id="3009" r:id="rId74"/>
    <p:sldId id="2990" r:id="rId75"/>
    <p:sldId id="2929" r:id="rId76"/>
    <p:sldId id="2928" r:id="rId77"/>
    <p:sldId id="2991" r:id="rId78"/>
    <p:sldId id="2992" r:id="rId79"/>
    <p:sldId id="2908" r:id="rId80"/>
    <p:sldId id="2909" r:id="rId81"/>
    <p:sldId id="2910" r:id="rId82"/>
    <p:sldId id="2911" r:id="rId83"/>
    <p:sldId id="309" r:id="rId84"/>
    <p:sldId id="2933" r:id="rId85"/>
    <p:sldId id="3063" r:id="rId86"/>
    <p:sldId id="3064" r:id="rId87"/>
    <p:sldId id="3065" r:id="rId88"/>
    <p:sldId id="2971" r:id="rId89"/>
    <p:sldId id="2978" r:id="rId90"/>
    <p:sldId id="2973" r:id="rId91"/>
    <p:sldId id="2974" r:id="rId92"/>
    <p:sldId id="2975" r:id="rId93"/>
    <p:sldId id="2976" r:id="rId94"/>
    <p:sldId id="2997" r:id="rId95"/>
    <p:sldId id="3062" r:id="rId96"/>
    <p:sldId id="2977" r:id="rId9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03030"/>
    <a:srgbClr val="2E2F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15" autoAdjust="0"/>
    <p:restoredTop sz="94660"/>
  </p:normalViewPr>
  <p:slideViewPr>
    <p:cSldViewPr snapToGrid="0">
      <p:cViewPr>
        <p:scale>
          <a:sx n="71" d="100"/>
          <a:sy n="71" d="100"/>
        </p:scale>
        <p:origin x="63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handoutMaster" Target="handoutMasters/handout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775BF6-4317-D84A-90B1-06B0D7419ED4}" type="doc">
      <dgm:prSet loTypeId="urn:microsoft.com/office/officeart/2008/layout/NameandTitleOrganizational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9D1A34D-CA95-114A-81DE-76E021D9F678}">
      <dgm:prSet phldrT="[文字]" custT="1"/>
      <dgm:spPr/>
      <dgm:t>
        <a:bodyPr/>
        <a:lstStyle/>
        <a:p>
          <a:r>
            <a:rPr lang="en-US" altLang="zh-TW" sz="1400" dirty="0"/>
            <a:t>Kevin Liu/Peter Lan</a:t>
          </a:r>
          <a:endParaRPr lang="zh-TW" altLang="en-US" sz="1400" dirty="0"/>
        </a:p>
      </dgm:t>
    </dgm:pt>
    <dgm:pt modelId="{3A5588D6-E5C9-8540-AFB6-95CBE3A910BB}" type="parTrans" cxnId="{EDAAB365-A509-0B47-913B-4ED706BC54E6}">
      <dgm:prSet/>
      <dgm:spPr/>
      <dgm:t>
        <a:bodyPr/>
        <a:lstStyle/>
        <a:p>
          <a:endParaRPr lang="zh-TW" altLang="en-US" sz="1400"/>
        </a:p>
      </dgm:t>
    </dgm:pt>
    <dgm:pt modelId="{B74C7878-77C7-8144-BAD0-4EA640A89665}" type="sibTrans" cxnId="{EDAAB365-A509-0B47-913B-4ED706BC54E6}">
      <dgm:prSet custT="1"/>
      <dgm:spPr/>
      <dgm:t>
        <a:bodyPr/>
        <a:lstStyle/>
        <a:p>
          <a:r>
            <a:rPr lang="en-US" altLang="zh-TW" sz="1100" dirty="0"/>
            <a:t>BU </a:t>
          </a:r>
          <a:r>
            <a:rPr lang="en-US" altLang="zh-TW" sz="1100" dirty="0" smtClean="0"/>
            <a:t>Head, 25yr/27yr</a:t>
          </a:r>
          <a:endParaRPr lang="zh-TW" altLang="en-US" sz="1100" dirty="0"/>
        </a:p>
      </dgm:t>
    </dgm:pt>
    <dgm:pt modelId="{FEACECF5-7C8E-834C-A523-A46DC5B3F91F}">
      <dgm:prSet phldrT="[文字]" custT="1"/>
      <dgm:spPr/>
      <dgm:t>
        <a:bodyPr/>
        <a:lstStyle/>
        <a:p>
          <a:r>
            <a:rPr lang="en-US" altLang="zh-TW" sz="1400" dirty="0"/>
            <a:t>Tiffanie </a:t>
          </a:r>
          <a:br>
            <a:rPr lang="en-US" altLang="zh-TW" sz="1400" dirty="0"/>
          </a:br>
          <a:r>
            <a:rPr lang="en-US" altLang="zh-TW" sz="1400" dirty="0"/>
            <a:t>Lai</a:t>
          </a:r>
          <a:endParaRPr lang="zh-TW" altLang="en-US" sz="1400" dirty="0"/>
        </a:p>
      </dgm:t>
    </dgm:pt>
    <dgm:pt modelId="{F00535AF-7793-E74F-8F6D-00C43AB01B91}" type="parTrans" cxnId="{9DD7EF28-5C7B-4141-B22E-55DAF46DA878}">
      <dgm:prSet/>
      <dgm:spPr/>
      <dgm:t>
        <a:bodyPr/>
        <a:lstStyle/>
        <a:p>
          <a:endParaRPr lang="zh-TW" altLang="en-US" sz="1400"/>
        </a:p>
      </dgm:t>
    </dgm:pt>
    <dgm:pt modelId="{3BFA4E20-7D89-2448-AE65-C608179C2A95}" type="sibTrans" cxnId="{9DD7EF28-5C7B-4141-B22E-55DAF46DA878}">
      <dgm:prSet custT="1"/>
      <dgm:spPr/>
      <dgm:t>
        <a:bodyPr/>
        <a:lstStyle/>
        <a:p>
          <a:r>
            <a:rPr lang="en-US" altLang="zh-TW" sz="1100" dirty="0" smtClean="0"/>
            <a:t>Sales,9yr</a:t>
          </a:r>
          <a:endParaRPr lang="zh-TW" altLang="en-US" sz="1100" dirty="0"/>
        </a:p>
      </dgm:t>
    </dgm:pt>
    <dgm:pt modelId="{0E06E717-C1E4-ED40-8794-8DCA996525D8}">
      <dgm:prSet phldrT="[文字]" custT="1"/>
      <dgm:spPr/>
      <dgm:t>
        <a:bodyPr/>
        <a:lstStyle/>
        <a:p>
          <a:r>
            <a:rPr lang="en-US" altLang="zh-TW" sz="1400" dirty="0"/>
            <a:t>Henry </a:t>
          </a:r>
          <a:br>
            <a:rPr lang="en-US" altLang="zh-TW" sz="1400" dirty="0"/>
          </a:br>
          <a:r>
            <a:rPr lang="en-US" altLang="zh-TW" sz="1400" dirty="0" err="1"/>
            <a:t>Chiou</a:t>
          </a:r>
          <a:endParaRPr lang="zh-TW" altLang="en-US" sz="1400" dirty="0"/>
        </a:p>
      </dgm:t>
    </dgm:pt>
    <dgm:pt modelId="{1D346666-6229-D746-8B77-572A0D0BD3B0}" type="parTrans" cxnId="{4A69C86D-F259-A640-93A0-A4186CD7E51C}">
      <dgm:prSet/>
      <dgm:spPr/>
      <dgm:t>
        <a:bodyPr/>
        <a:lstStyle/>
        <a:p>
          <a:endParaRPr lang="zh-TW" altLang="en-US" sz="1400"/>
        </a:p>
      </dgm:t>
    </dgm:pt>
    <dgm:pt modelId="{9B220CED-5D48-1D4B-9986-A634C86F8ECF}" type="sibTrans" cxnId="{4A69C86D-F259-A640-93A0-A4186CD7E51C}">
      <dgm:prSet custT="1"/>
      <dgm:spPr/>
      <dgm:t>
        <a:bodyPr/>
        <a:lstStyle/>
        <a:p>
          <a:r>
            <a:rPr lang="en-US" altLang="zh-TW" sz="1100" dirty="0"/>
            <a:t>RD </a:t>
          </a:r>
          <a:r>
            <a:rPr lang="en-US" altLang="zh-TW" sz="1100" dirty="0" smtClean="0"/>
            <a:t>PM,5yr</a:t>
          </a:r>
          <a:endParaRPr lang="zh-TW" altLang="en-US" sz="1100" dirty="0"/>
        </a:p>
      </dgm:t>
    </dgm:pt>
    <dgm:pt modelId="{992B376F-C3BA-8D42-8364-C7316BC051A4}">
      <dgm:prSet phldrT="[文字]" custT="1"/>
      <dgm:spPr/>
      <dgm:t>
        <a:bodyPr/>
        <a:lstStyle/>
        <a:p>
          <a:r>
            <a:rPr lang="en-US" altLang="zh-TW" sz="1400" dirty="0"/>
            <a:t>Rick </a:t>
          </a:r>
          <a:br>
            <a:rPr lang="en-US" altLang="zh-TW" sz="1400" dirty="0"/>
          </a:br>
          <a:r>
            <a:rPr lang="en-US" altLang="zh-TW" sz="1400" dirty="0"/>
            <a:t>Chen</a:t>
          </a:r>
          <a:endParaRPr lang="zh-TW" altLang="en-US" sz="1400" dirty="0"/>
        </a:p>
      </dgm:t>
    </dgm:pt>
    <dgm:pt modelId="{C3BEA77A-8EF4-BD4D-8DE9-BE4207825CEB}" type="parTrans" cxnId="{FD83D562-BBAB-874D-9160-F241F84426D3}">
      <dgm:prSet/>
      <dgm:spPr/>
      <dgm:t>
        <a:bodyPr/>
        <a:lstStyle/>
        <a:p>
          <a:endParaRPr lang="zh-TW" altLang="en-US" sz="1400"/>
        </a:p>
      </dgm:t>
    </dgm:pt>
    <dgm:pt modelId="{0F5DE694-179C-0548-ADCF-1333F88AB537}" type="sibTrans" cxnId="{FD83D562-BBAB-874D-9160-F241F84426D3}">
      <dgm:prSet custT="1"/>
      <dgm:spPr/>
      <dgm:t>
        <a:bodyPr/>
        <a:lstStyle/>
        <a:p>
          <a:r>
            <a:rPr lang="en-US" altLang="zh-TW" sz="1100" dirty="0"/>
            <a:t>R&amp;D </a:t>
          </a:r>
          <a:r>
            <a:rPr lang="en-US" altLang="zh-TW" sz="1100" dirty="0" smtClean="0"/>
            <a:t>head, 28yr</a:t>
          </a:r>
          <a:endParaRPr lang="zh-TW" altLang="en-US" sz="1100" dirty="0"/>
        </a:p>
      </dgm:t>
    </dgm:pt>
    <dgm:pt modelId="{BF6C11E2-F8C3-D240-8B6F-DC865F8AF485}">
      <dgm:prSet phldrT="[文字]" custT="1"/>
      <dgm:spPr/>
      <dgm:t>
        <a:bodyPr/>
        <a:lstStyle/>
        <a:p>
          <a:r>
            <a:rPr lang="en-US" altLang="zh-TW" sz="1400" dirty="0"/>
            <a:t>Jacky </a:t>
          </a:r>
          <a:br>
            <a:rPr lang="en-US" altLang="zh-TW" sz="1400" dirty="0"/>
          </a:br>
          <a:r>
            <a:rPr lang="en-US" altLang="zh-TW" sz="1400" dirty="0"/>
            <a:t>Chiang</a:t>
          </a:r>
          <a:endParaRPr lang="zh-TW" altLang="en-US" sz="1400" dirty="0"/>
        </a:p>
      </dgm:t>
    </dgm:pt>
    <dgm:pt modelId="{6B575D81-4F19-404B-90CF-E014E8299CD9}" type="parTrans" cxnId="{FDE1D5A8-FEE7-DC41-90D5-077F0DE1623C}">
      <dgm:prSet/>
      <dgm:spPr/>
      <dgm:t>
        <a:bodyPr/>
        <a:lstStyle/>
        <a:p>
          <a:endParaRPr lang="zh-TW" altLang="en-US" sz="1400"/>
        </a:p>
      </dgm:t>
    </dgm:pt>
    <dgm:pt modelId="{70339397-55AE-2E4B-B6E3-7146B54428E6}" type="sibTrans" cxnId="{FDE1D5A8-FEE7-DC41-90D5-077F0DE1623C}">
      <dgm:prSet custT="1"/>
      <dgm:spPr/>
      <dgm:t>
        <a:bodyPr/>
        <a:lstStyle/>
        <a:p>
          <a:r>
            <a:rPr lang="en-US" altLang="zh-TW" sz="1100" dirty="0"/>
            <a:t>Software </a:t>
          </a:r>
          <a:r>
            <a:rPr lang="en-US" altLang="zh-TW" sz="1100" dirty="0" smtClean="0"/>
            <a:t>RDPL/ 19yr</a:t>
          </a:r>
          <a:endParaRPr lang="zh-TW" altLang="en-US" sz="1100" dirty="0"/>
        </a:p>
      </dgm:t>
    </dgm:pt>
    <dgm:pt modelId="{37B3D1D9-DF2A-6541-B6D0-40AFF15AF370}">
      <dgm:prSet phldrT="[文字]" custT="1"/>
      <dgm:spPr/>
      <dgm:t>
        <a:bodyPr/>
        <a:lstStyle/>
        <a:p>
          <a:pPr marL="0" indent="0">
            <a:tabLst>
              <a:tab pos="531813" algn="l"/>
            </a:tabLst>
          </a:pPr>
          <a:r>
            <a:rPr lang="en-US" altLang="zh-TW" sz="1400" dirty="0"/>
            <a:t>Vincent Tung</a:t>
          </a:r>
          <a:endParaRPr lang="zh-TW" altLang="en-US" sz="1400" dirty="0"/>
        </a:p>
      </dgm:t>
    </dgm:pt>
    <dgm:pt modelId="{91298492-F086-EF4C-9964-A8E91EE8716C}" type="sibTrans" cxnId="{03453955-E00E-7C47-B75E-083435C9533E}">
      <dgm:prSet custT="1"/>
      <dgm:spPr/>
      <dgm:t>
        <a:bodyPr/>
        <a:lstStyle/>
        <a:p>
          <a:r>
            <a:rPr lang="en-US" altLang="zh-TW" sz="1100" dirty="0" smtClean="0"/>
            <a:t>Sales/PM </a:t>
          </a:r>
          <a:r>
            <a:rPr lang="en-US" altLang="zh-TW" sz="1100" dirty="0" smtClean="0"/>
            <a:t>head,21yr </a:t>
          </a:r>
          <a:endParaRPr lang="zh-TW" altLang="en-US" sz="1100" dirty="0"/>
        </a:p>
      </dgm:t>
    </dgm:pt>
    <dgm:pt modelId="{35037AD9-A5C8-754C-9F93-77A66C5E9F61}" type="parTrans" cxnId="{03453955-E00E-7C47-B75E-083435C9533E}">
      <dgm:prSet/>
      <dgm:spPr/>
      <dgm:t>
        <a:bodyPr/>
        <a:lstStyle/>
        <a:p>
          <a:endParaRPr lang="zh-TW" altLang="en-US" sz="1400"/>
        </a:p>
      </dgm:t>
    </dgm:pt>
    <dgm:pt modelId="{C4E6187B-DADB-4AC3-AF4A-A328A6389006}">
      <dgm:prSet phldrT="[文字]" custT="1"/>
      <dgm:spPr/>
      <dgm:t>
        <a:bodyPr/>
        <a:lstStyle/>
        <a:p>
          <a:r>
            <a:rPr lang="en-US" altLang="zh-TW" sz="1400" dirty="0" smtClean="0"/>
            <a:t>River Wong</a:t>
          </a:r>
          <a:endParaRPr lang="zh-TW" altLang="en-US" sz="1400" dirty="0"/>
        </a:p>
      </dgm:t>
    </dgm:pt>
    <dgm:pt modelId="{548D5882-9B01-4D79-BA53-CD23EC0BD25A}" type="parTrans" cxnId="{3BCA6B4A-9B4E-40D8-AEAD-96447637F8CA}">
      <dgm:prSet/>
      <dgm:spPr/>
      <dgm:t>
        <a:bodyPr/>
        <a:lstStyle/>
        <a:p>
          <a:endParaRPr lang="zh-TW" altLang="en-US" sz="1400"/>
        </a:p>
      </dgm:t>
    </dgm:pt>
    <dgm:pt modelId="{B07389C5-4CB3-487C-865C-54FE4FB643BE}" type="sibTrans" cxnId="{3BCA6B4A-9B4E-40D8-AEAD-96447637F8CA}">
      <dgm:prSet custT="1"/>
      <dgm:spPr/>
      <dgm:t>
        <a:bodyPr/>
        <a:lstStyle/>
        <a:p>
          <a:r>
            <a:rPr lang="en-US" altLang="zh-TW" sz="800" dirty="0" smtClean="0"/>
            <a:t>Chief Engineer, 18yr</a:t>
          </a:r>
          <a:endParaRPr lang="zh-TW" altLang="en-US" sz="800" dirty="0"/>
        </a:p>
      </dgm:t>
    </dgm:pt>
    <dgm:pt modelId="{C0976C8A-A874-4B97-A699-C48AFEFFCCBD}">
      <dgm:prSet phldrT="[文字]" custT="1"/>
      <dgm:spPr/>
      <dgm:t>
        <a:bodyPr/>
        <a:lstStyle/>
        <a:p>
          <a:r>
            <a:rPr lang="en-US" altLang="zh-TW" sz="1400" dirty="0" smtClean="0"/>
            <a:t>Jim Chen</a:t>
          </a:r>
          <a:endParaRPr lang="zh-TW" altLang="en-US" sz="1400" dirty="0"/>
        </a:p>
      </dgm:t>
    </dgm:pt>
    <dgm:pt modelId="{27C033BB-D6E0-49E0-9C06-B87B072F401C}" type="parTrans" cxnId="{3310C940-734D-4991-8B11-FF8D420EAAEC}">
      <dgm:prSet/>
      <dgm:spPr/>
      <dgm:t>
        <a:bodyPr/>
        <a:lstStyle/>
        <a:p>
          <a:endParaRPr lang="zh-TW" altLang="en-US" sz="1400"/>
        </a:p>
      </dgm:t>
    </dgm:pt>
    <dgm:pt modelId="{33541BB4-C0DB-431A-8F16-2D1E5883F76D}" type="sibTrans" cxnId="{3310C940-734D-4991-8B11-FF8D420EAAEC}">
      <dgm:prSet custT="1"/>
      <dgm:spPr/>
      <dgm:t>
        <a:bodyPr/>
        <a:lstStyle/>
        <a:p>
          <a:r>
            <a:rPr lang="en-US" altLang="zh-TW" sz="800" dirty="0" smtClean="0"/>
            <a:t>Senior Engineer,15yr</a:t>
          </a:r>
          <a:endParaRPr lang="zh-TW" altLang="en-US" sz="800" dirty="0"/>
        </a:p>
      </dgm:t>
    </dgm:pt>
    <dgm:pt modelId="{FF579613-9A9C-4797-BF75-3054C95C92CF}">
      <dgm:prSet phldrT="[文字]" custT="1"/>
      <dgm:spPr/>
      <dgm:t>
        <a:bodyPr/>
        <a:lstStyle/>
        <a:p>
          <a:r>
            <a:rPr lang="en-US" altLang="zh-TW" sz="1400" smtClean="0"/>
            <a:t>Jason Ling</a:t>
          </a:r>
          <a:endParaRPr lang="zh-TW" altLang="en-US" sz="1400" dirty="0"/>
        </a:p>
      </dgm:t>
    </dgm:pt>
    <dgm:pt modelId="{4CA50260-0D2C-4730-A6CB-A1BB8479944D}" type="parTrans" cxnId="{658B89E4-1808-4824-88CB-4E121931BA73}">
      <dgm:prSet/>
      <dgm:spPr/>
      <dgm:t>
        <a:bodyPr/>
        <a:lstStyle/>
        <a:p>
          <a:endParaRPr lang="zh-TW" altLang="en-US" sz="1400"/>
        </a:p>
      </dgm:t>
    </dgm:pt>
    <dgm:pt modelId="{381F198B-FE27-4B73-BF94-FE178DDB2186}" type="sibTrans" cxnId="{658B89E4-1808-4824-88CB-4E121931BA73}">
      <dgm:prSet custT="1"/>
      <dgm:spPr/>
      <dgm:t>
        <a:bodyPr/>
        <a:lstStyle/>
        <a:p>
          <a:r>
            <a:rPr lang="en-US" altLang="zh-TW" sz="800" dirty="0" smtClean="0"/>
            <a:t>Senior Engineer,12yr</a:t>
          </a:r>
          <a:endParaRPr lang="zh-TW" altLang="en-US" sz="800" dirty="0"/>
        </a:p>
      </dgm:t>
    </dgm:pt>
    <dgm:pt modelId="{48162130-59D6-4680-995A-C7D854A1014F}">
      <dgm:prSet phldrT="[文字]" custT="1"/>
      <dgm:spPr/>
      <dgm:t>
        <a:bodyPr/>
        <a:lstStyle/>
        <a:p>
          <a:r>
            <a:rPr lang="en-US" altLang="zh-TW" sz="1400" dirty="0" smtClean="0"/>
            <a:t>Jerry Lin</a:t>
          </a:r>
          <a:endParaRPr lang="zh-TW" altLang="en-US" sz="1400" dirty="0"/>
        </a:p>
      </dgm:t>
    </dgm:pt>
    <dgm:pt modelId="{90141438-8D7B-4C00-9F7A-8E967E1413E4}" type="parTrans" cxnId="{D657F59F-521B-41DB-8114-0D615D4B7F6E}">
      <dgm:prSet/>
      <dgm:spPr/>
      <dgm:t>
        <a:bodyPr/>
        <a:lstStyle/>
        <a:p>
          <a:endParaRPr lang="zh-TW" altLang="en-US" sz="1400"/>
        </a:p>
      </dgm:t>
    </dgm:pt>
    <dgm:pt modelId="{3EE77151-4968-4D33-A342-FFC29DAC49D4}" type="sibTrans" cxnId="{D657F59F-521B-41DB-8114-0D615D4B7F6E}">
      <dgm:prSet custT="1"/>
      <dgm:spPr/>
      <dgm:t>
        <a:bodyPr/>
        <a:lstStyle/>
        <a:p>
          <a:r>
            <a:rPr lang="en-US" altLang="zh-TW" sz="800" dirty="0" smtClean="0"/>
            <a:t>Senior Engineer,15yr</a:t>
          </a:r>
          <a:endParaRPr lang="zh-TW" altLang="en-US" sz="800" dirty="0"/>
        </a:p>
      </dgm:t>
    </dgm:pt>
    <dgm:pt modelId="{1E6D4C4D-4C11-4B29-A604-5FE7FD698AD5}">
      <dgm:prSet phldrT="[文字]" custT="1"/>
      <dgm:spPr/>
      <dgm:t>
        <a:bodyPr/>
        <a:lstStyle/>
        <a:p>
          <a:r>
            <a:rPr lang="en-US" altLang="zh-TW" sz="1400" dirty="0" err="1" smtClean="0"/>
            <a:t>Bcan</a:t>
          </a:r>
          <a:r>
            <a:rPr lang="en-US" altLang="zh-TW" sz="1400" dirty="0" smtClean="0"/>
            <a:t> </a:t>
          </a:r>
          <a:r>
            <a:rPr lang="en-US" altLang="zh-TW" sz="1400" dirty="0" err="1" smtClean="0"/>
            <a:t>Yeh</a:t>
          </a:r>
          <a:endParaRPr lang="zh-TW" altLang="en-US" sz="1400" dirty="0"/>
        </a:p>
      </dgm:t>
    </dgm:pt>
    <dgm:pt modelId="{CFE90F3A-AE4F-4923-85DE-565F909754E1}" type="parTrans" cxnId="{B038A3FB-D631-4B95-8514-5283AC90D5B8}">
      <dgm:prSet/>
      <dgm:spPr/>
      <dgm:t>
        <a:bodyPr/>
        <a:lstStyle/>
        <a:p>
          <a:endParaRPr lang="zh-TW" altLang="en-US" sz="1400"/>
        </a:p>
      </dgm:t>
    </dgm:pt>
    <dgm:pt modelId="{BF1868A8-960C-4BB6-8D00-1161C108EEBD}" type="sibTrans" cxnId="{B038A3FB-D631-4B95-8514-5283AC90D5B8}">
      <dgm:prSet custT="1"/>
      <dgm:spPr/>
      <dgm:t>
        <a:bodyPr/>
        <a:lstStyle/>
        <a:p>
          <a:r>
            <a:rPr lang="en-US" altLang="zh-TW" sz="800" dirty="0" smtClean="0"/>
            <a:t>Senior Engineer,14yr</a:t>
          </a:r>
          <a:endParaRPr lang="zh-TW" altLang="en-US" sz="800" dirty="0"/>
        </a:p>
      </dgm:t>
    </dgm:pt>
    <dgm:pt modelId="{62E81411-1345-4B09-B8CD-F341CBABC225}">
      <dgm:prSet phldrT="[文字]" custT="1"/>
      <dgm:spPr/>
      <dgm:t>
        <a:bodyPr/>
        <a:lstStyle/>
        <a:p>
          <a:r>
            <a:rPr lang="en-US" altLang="zh-TW" sz="1400" dirty="0" smtClean="0"/>
            <a:t>Sam Yang</a:t>
          </a:r>
          <a:endParaRPr lang="zh-TW" altLang="en-US" sz="1400" dirty="0"/>
        </a:p>
      </dgm:t>
    </dgm:pt>
    <dgm:pt modelId="{7736CCBD-AFD7-4851-AEF2-EFCD08F2E0A7}" type="parTrans" cxnId="{E882B683-85CA-4947-84D6-8BD0E281B287}">
      <dgm:prSet/>
      <dgm:spPr/>
      <dgm:t>
        <a:bodyPr/>
        <a:lstStyle/>
        <a:p>
          <a:endParaRPr lang="zh-TW" altLang="en-US" sz="1400"/>
        </a:p>
      </dgm:t>
    </dgm:pt>
    <dgm:pt modelId="{CA1B937D-A897-4A7E-8924-F8E9FCAAB944}" type="sibTrans" cxnId="{E882B683-85CA-4947-84D6-8BD0E281B287}">
      <dgm:prSet custT="1"/>
      <dgm:spPr/>
      <dgm:t>
        <a:bodyPr/>
        <a:lstStyle/>
        <a:p>
          <a:r>
            <a:rPr lang="en-US" altLang="zh-TW" sz="800" dirty="0" smtClean="0"/>
            <a:t>Senior Engineer,4yr</a:t>
          </a:r>
          <a:endParaRPr lang="zh-TW" altLang="en-US" sz="800" dirty="0"/>
        </a:p>
      </dgm:t>
    </dgm:pt>
    <dgm:pt modelId="{1EA2C3B0-503D-4E81-B59A-0EDBA45A6417}">
      <dgm:prSet phldrT="[文字]" custT="1"/>
      <dgm:spPr/>
      <dgm:t>
        <a:bodyPr/>
        <a:lstStyle/>
        <a:p>
          <a:r>
            <a:rPr lang="en-US" altLang="zh-TW" sz="1400" dirty="0" smtClean="0"/>
            <a:t>Peter Chen</a:t>
          </a:r>
          <a:endParaRPr lang="zh-TW" altLang="en-US" sz="1400" dirty="0"/>
        </a:p>
      </dgm:t>
    </dgm:pt>
    <dgm:pt modelId="{4C22659A-8E6F-4E14-9FD7-76277DCD8F2F}" type="parTrans" cxnId="{3E9DD298-B77D-4CC3-95F6-CD9F4745BCCA}">
      <dgm:prSet/>
      <dgm:spPr/>
      <dgm:t>
        <a:bodyPr/>
        <a:lstStyle/>
        <a:p>
          <a:endParaRPr lang="zh-TW" altLang="en-US" sz="1400"/>
        </a:p>
      </dgm:t>
    </dgm:pt>
    <dgm:pt modelId="{932B16E9-FF97-44AA-9621-1985D536802D}" type="sibTrans" cxnId="{3E9DD298-B77D-4CC3-95F6-CD9F4745BCCA}">
      <dgm:prSet custT="1"/>
      <dgm:spPr/>
      <dgm:t>
        <a:bodyPr/>
        <a:lstStyle/>
        <a:p>
          <a:r>
            <a:rPr lang="en-US" altLang="zh-TW" sz="800" dirty="0" smtClean="0"/>
            <a:t>Junior Engineer,3yr</a:t>
          </a:r>
          <a:endParaRPr lang="zh-TW" altLang="en-US" sz="800" dirty="0"/>
        </a:p>
      </dgm:t>
    </dgm:pt>
    <dgm:pt modelId="{29267D90-E084-4B08-8990-B39D1BE7C5AE}">
      <dgm:prSet phldrT="[文字]" custT="1"/>
      <dgm:spPr/>
      <dgm:t>
        <a:bodyPr/>
        <a:lstStyle/>
        <a:p>
          <a:r>
            <a:rPr lang="en-US" altLang="zh-TW" sz="1400" dirty="0" smtClean="0"/>
            <a:t>Brent Choi</a:t>
          </a:r>
          <a:endParaRPr lang="zh-TW" altLang="en-US" sz="1400" dirty="0"/>
        </a:p>
      </dgm:t>
    </dgm:pt>
    <dgm:pt modelId="{17433084-F580-4CCB-8ADA-0728FDC55CC8}" type="parTrans" cxnId="{F09A02E3-E1CA-40EA-90A9-0EC749B595FB}">
      <dgm:prSet/>
      <dgm:spPr/>
      <dgm:t>
        <a:bodyPr/>
        <a:lstStyle/>
        <a:p>
          <a:endParaRPr lang="zh-TW" altLang="en-US" sz="1400"/>
        </a:p>
      </dgm:t>
    </dgm:pt>
    <dgm:pt modelId="{9A70590B-0B8C-46D4-80C5-9B0578A4023D}" type="sibTrans" cxnId="{F09A02E3-E1CA-40EA-90A9-0EC749B595FB}">
      <dgm:prSet custT="1"/>
      <dgm:spPr/>
      <dgm:t>
        <a:bodyPr/>
        <a:lstStyle/>
        <a:p>
          <a:r>
            <a:rPr lang="en-US" altLang="zh-TW" sz="800" dirty="0" smtClean="0"/>
            <a:t>Junior Engineer,1yr</a:t>
          </a:r>
          <a:endParaRPr lang="zh-TW" altLang="en-US" sz="800" dirty="0"/>
        </a:p>
      </dgm:t>
    </dgm:pt>
    <dgm:pt modelId="{B4BE701A-B207-4FA3-B70D-98B8E16809BF}">
      <dgm:prSet phldrT="[文字]" custT="1"/>
      <dgm:spPr/>
      <dgm:t>
        <a:bodyPr/>
        <a:lstStyle/>
        <a:p>
          <a:r>
            <a:rPr lang="en-US" altLang="zh-TW" sz="1400" dirty="0" smtClean="0"/>
            <a:t>Catherine Chen</a:t>
          </a:r>
          <a:endParaRPr lang="zh-TW" altLang="en-US" sz="1400" dirty="0"/>
        </a:p>
      </dgm:t>
    </dgm:pt>
    <dgm:pt modelId="{8E7874C3-72EB-4FEE-B6FB-7B9594E2AB76}" type="parTrans" cxnId="{B27E668A-AA4F-43FE-A71D-4E4F4CAD17C3}">
      <dgm:prSet/>
      <dgm:spPr/>
      <dgm:t>
        <a:bodyPr/>
        <a:lstStyle/>
        <a:p>
          <a:endParaRPr lang="zh-TW" altLang="en-US"/>
        </a:p>
      </dgm:t>
    </dgm:pt>
    <dgm:pt modelId="{524647EE-0171-4761-BDBA-1727B2D8ED80}" type="sibTrans" cxnId="{B27E668A-AA4F-43FE-A71D-4E4F4CAD17C3}">
      <dgm:prSet/>
      <dgm:spPr/>
      <dgm:t>
        <a:bodyPr/>
        <a:lstStyle/>
        <a:p>
          <a:r>
            <a:rPr lang="en-US" altLang="zh-TW" dirty="0" smtClean="0"/>
            <a:t>Senior Engineer,6yr</a:t>
          </a:r>
          <a:endParaRPr lang="zh-TW" altLang="en-US" dirty="0"/>
        </a:p>
      </dgm:t>
    </dgm:pt>
    <dgm:pt modelId="{E63252DC-45A9-4C5A-BC46-C165E3FD9C03}">
      <dgm:prSet phldrT="[文字]" custT="1"/>
      <dgm:spPr/>
      <dgm:t>
        <a:bodyPr/>
        <a:lstStyle/>
        <a:p>
          <a:r>
            <a:rPr lang="en-US" altLang="zh-TW" sz="1400" dirty="0" smtClean="0"/>
            <a:t>Tom Lee</a:t>
          </a:r>
          <a:endParaRPr lang="zh-TW" altLang="en-US" sz="1400" dirty="0"/>
        </a:p>
      </dgm:t>
    </dgm:pt>
    <dgm:pt modelId="{E7213D6B-C330-4226-A1FC-0B6A57958ED9}" type="parTrans" cxnId="{C2B80955-FF2A-425F-96FE-CF7D9C48067E}">
      <dgm:prSet/>
      <dgm:spPr/>
      <dgm:t>
        <a:bodyPr/>
        <a:lstStyle/>
        <a:p>
          <a:endParaRPr lang="zh-TW" altLang="en-US"/>
        </a:p>
      </dgm:t>
    </dgm:pt>
    <dgm:pt modelId="{54E9D2EC-C899-4CB8-BFBE-2A86A5E017E6}" type="sibTrans" cxnId="{C2B80955-FF2A-425F-96FE-CF7D9C48067E}">
      <dgm:prSet/>
      <dgm:spPr/>
      <dgm:t>
        <a:bodyPr/>
        <a:lstStyle/>
        <a:p>
          <a:r>
            <a:rPr lang="en-US" altLang="zh-TW" dirty="0" smtClean="0"/>
            <a:t>HW Lead/ 20yr</a:t>
          </a:r>
          <a:endParaRPr lang="zh-TW" altLang="en-US" dirty="0"/>
        </a:p>
      </dgm:t>
    </dgm:pt>
    <dgm:pt modelId="{C9EB5D5B-9198-42E5-8AFC-456FF17694D7}">
      <dgm:prSet phldrT="[文字]" custT="1"/>
      <dgm:spPr/>
      <dgm:t>
        <a:bodyPr/>
        <a:lstStyle/>
        <a:p>
          <a:r>
            <a:rPr lang="en-US" altLang="zh-TW" sz="1400" dirty="0" smtClean="0"/>
            <a:t>Fu-Chiang</a:t>
          </a:r>
          <a:endParaRPr lang="zh-TW" altLang="en-US" sz="1400" dirty="0"/>
        </a:p>
      </dgm:t>
    </dgm:pt>
    <dgm:pt modelId="{4443B8DB-4E79-4A5F-8D89-40A185C5BC92}" type="parTrans" cxnId="{A1ACCBAA-60C4-482E-B091-1F5C6F86AC74}">
      <dgm:prSet/>
      <dgm:spPr/>
      <dgm:t>
        <a:bodyPr/>
        <a:lstStyle/>
        <a:p>
          <a:endParaRPr lang="zh-TW" altLang="en-US"/>
        </a:p>
      </dgm:t>
    </dgm:pt>
    <dgm:pt modelId="{D1AC491D-A988-4EA1-AC59-9EA272C4C099}" type="sibTrans" cxnId="{A1ACCBAA-60C4-482E-B091-1F5C6F86AC74}">
      <dgm:prSet/>
      <dgm:spPr/>
      <dgm:t>
        <a:bodyPr/>
        <a:lstStyle/>
        <a:p>
          <a:r>
            <a:rPr lang="en-US" altLang="zh-TW" dirty="0" smtClean="0"/>
            <a:t>Senior Engineer,14yr</a:t>
          </a:r>
          <a:endParaRPr lang="zh-TW" altLang="en-US" dirty="0"/>
        </a:p>
      </dgm:t>
    </dgm:pt>
    <dgm:pt modelId="{E23F3515-C0DC-4AA2-9DCB-F8A6470B6FC0}">
      <dgm:prSet phldrT="[文字]" custT="1"/>
      <dgm:spPr/>
      <dgm:t>
        <a:bodyPr/>
        <a:lstStyle/>
        <a:p>
          <a:r>
            <a:rPr lang="en-US" altLang="zh-TW" sz="1400" dirty="0" err="1" smtClean="0"/>
            <a:t>Kerwin</a:t>
          </a:r>
          <a:r>
            <a:rPr lang="en-US" altLang="zh-TW" sz="1400" dirty="0" smtClean="0"/>
            <a:t> Chen</a:t>
          </a:r>
          <a:endParaRPr lang="zh-TW" altLang="en-US" sz="1400" dirty="0"/>
        </a:p>
      </dgm:t>
    </dgm:pt>
    <dgm:pt modelId="{9BB0B726-5271-4C20-AFB2-F3D1FDB6BEED}" type="parTrans" cxnId="{86B488E4-24B8-411E-85DE-B5127B66F436}">
      <dgm:prSet/>
      <dgm:spPr/>
      <dgm:t>
        <a:bodyPr/>
        <a:lstStyle/>
        <a:p>
          <a:endParaRPr lang="zh-TW" altLang="en-US"/>
        </a:p>
      </dgm:t>
    </dgm:pt>
    <dgm:pt modelId="{8299DBA3-776A-412E-9C8E-66152EA782AD}" type="sibTrans" cxnId="{86B488E4-24B8-411E-85DE-B5127B66F436}">
      <dgm:prSet/>
      <dgm:spPr/>
      <dgm:t>
        <a:bodyPr/>
        <a:lstStyle/>
        <a:p>
          <a:r>
            <a:rPr lang="en-US" altLang="zh-TW" dirty="0" smtClean="0"/>
            <a:t>SW Lead/ 18yr</a:t>
          </a:r>
          <a:endParaRPr lang="zh-TW" altLang="en-US" dirty="0"/>
        </a:p>
      </dgm:t>
    </dgm:pt>
    <dgm:pt modelId="{B985E395-9181-484E-8217-F83ED193767C}">
      <dgm:prSet phldrT="[文字]" custT="1"/>
      <dgm:spPr/>
      <dgm:t>
        <a:bodyPr/>
        <a:lstStyle/>
        <a:p>
          <a:r>
            <a:rPr lang="en-US" altLang="zh-TW" sz="1400" dirty="0" smtClean="0"/>
            <a:t>Sean Chiang</a:t>
          </a:r>
          <a:endParaRPr lang="zh-TW" altLang="en-US" sz="1400" dirty="0"/>
        </a:p>
      </dgm:t>
    </dgm:pt>
    <dgm:pt modelId="{CE902B66-244F-AB4C-8634-C33E6B885C39}" type="sibTrans" cxnId="{370F3224-629F-AC4C-ADE7-DA3890D0536A}">
      <dgm:prSet custT="1"/>
      <dgm:spPr/>
      <dgm:t>
        <a:bodyPr/>
        <a:lstStyle/>
        <a:p>
          <a:r>
            <a:rPr lang="en-US" altLang="zh-TW" sz="1100" dirty="0"/>
            <a:t>Hardware </a:t>
          </a:r>
          <a:r>
            <a:rPr lang="en-US" altLang="zh-TW" sz="1100" dirty="0" smtClean="0"/>
            <a:t>RDPL/ 19yr</a:t>
          </a:r>
          <a:endParaRPr lang="zh-TW" altLang="en-US" sz="1100" dirty="0"/>
        </a:p>
      </dgm:t>
    </dgm:pt>
    <dgm:pt modelId="{26F946C0-4046-344C-965F-2DC33F5F4D03}" type="parTrans" cxnId="{370F3224-629F-AC4C-ADE7-DA3890D0536A}">
      <dgm:prSet/>
      <dgm:spPr/>
      <dgm:t>
        <a:bodyPr/>
        <a:lstStyle/>
        <a:p>
          <a:endParaRPr lang="zh-TW" altLang="en-US" sz="1400"/>
        </a:p>
      </dgm:t>
    </dgm:pt>
    <dgm:pt modelId="{0C8BAE50-818C-F948-B201-63F6F744198E}" type="pres">
      <dgm:prSet presAssocID="{66775BF6-4317-D84A-90B1-06B0D7419E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136EAE16-5847-3D4E-BDBB-E013B28D41AE}" type="pres">
      <dgm:prSet presAssocID="{B9D1A34D-CA95-114A-81DE-76E021D9F678}" presName="hierRoot1" presStyleCnt="0">
        <dgm:presLayoutVars>
          <dgm:hierBranch val="init"/>
        </dgm:presLayoutVars>
      </dgm:prSet>
      <dgm:spPr/>
    </dgm:pt>
    <dgm:pt modelId="{5EE5186E-FD7D-C04A-BB30-D4E43064A242}" type="pres">
      <dgm:prSet presAssocID="{B9D1A34D-CA95-114A-81DE-76E021D9F678}" presName="rootComposite1" presStyleCnt="0"/>
      <dgm:spPr/>
    </dgm:pt>
    <dgm:pt modelId="{4336FD54-CCEF-824B-92BF-DCED35FA8484}" type="pres">
      <dgm:prSet presAssocID="{B9D1A34D-CA95-114A-81DE-76E021D9F678}" presName="rootText1" presStyleLbl="node0" presStyleIdx="0" presStyleCnt="1" custScaleX="193976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96FD4EC-8BC8-0A40-8C63-A997D8FC117D}" type="pres">
      <dgm:prSet presAssocID="{B9D1A34D-CA95-114A-81DE-76E021D9F678}" presName="titleText1" presStyleLbl="fgAcc0" presStyleIdx="0" presStyleCnt="1" custScaleX="132004" custScaleY="116293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F22FC779-D98E-9046-9A61-8FBB7F83253B}" type="pres">
      <dgm:prSet presAssocID="{B9D1A34D-CA95-114A-81DE-76E021D9F678}" presName="rootConnector1" presStyleLbl="node1" presStyleIdx="0" presStyleCnt="18"/>
      <dgm:spPr/>
      <dgm:t>
        <a:bodyPr/>
        <a:lstStyle/>
        <a:p>
          <a:endParaRPr lang="zh-TW" altLang="en-US"/>
        </a:p>
      </dgm:t>
    </dgm:pt>
    <dgm:pt modelId="{D1E94B41-896D-1447-8D19-21ECB2B463AA}" type="pres">
      <dgm:prSet presAssocID="{B9D1A34D-CA95-114A-81DE-76E021D9F678}" presName="hierChild2" presStyleCnt="0"/>
      <dgm:spPr/>
    </dgm:pt>
    <dgm:pt modelId="{06C76569-4595-F540-B24F-ED45816FBAB9}" type="pres">
      <dgm:prSet presAssocID="{35037AD9-A5C8-754C-9F93-77A66C5E9F61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ACA4F7BD-736C-234C-AE2D-1ACE26594B7B}" type="pres">
      <dgm:prSet presAssocID="{37B3D1D9-DF2A-6541-B6D0-40AFF15AF370}" presName="hierRoot2" presStyleCnt="0">
        <dgm:presLayoutVars>
          <dgm:hierBranch val="init"/>
        </dgm:presLayoutVars>
      </dgm:prSet>
      <dgm:spPr/>
    </dgm:pt>
    <dgm:pt modelId="{73AEB240-7977-CD40-9EF9-FAE629857696}" type="pres">
      <dgm:prSet presAssocID="{37B3D1D9-DF2A-6541-B6D0-40AFF15AF370}" presName="rootComposite" presStyleCnt="0"/>
      <dgm:spPr/>
    </dgm:pt>
    <dgm:pt modelId="{EEBAFE15-CF14-064F-8E89-DAF7534CA19B}" type="pres">
      <dgm:prSet presAssocID="{37B3D1D9-DF2A-6541-B6D0-40AFF15AF370}" presName="rootText" presStyleLbl="node1" presStyleIdx="0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E264295-04E2-1D43-953C-8F598FC6415D}" type="pres">
      <dgm:prSet presAssocID="{37B3D1D9-DF2A-6541-B6D0-40AFF15AF370}" presName="titleText2" presStyleLbl="fgAcc1" presStyleIdx="0" presStyleCnt="18" custScaleX="159444" custScaleY="122607" custLinFactNeighborY="1886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0473F82-0AEC-B54B-B755-3BD7C3E50E15}" type="pres">
      <dgm:prSet presAssocID="{37B3D1D9-DF2A-6541-B6D0-40AFF15AF370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4E79DB63-81CD-F84A-85C0-90A98741CD5B}" type="pres">
      <dgm:prSet presAssocID="{37B3D1D9-DF2A-6541-B6D0-40AFF15AF370}" presName="hierChild4" presStyleCnt="0"/>
      <dgm:spPr/>
    </dgm:pt>
    <dgm:pt modelId="{B61D6C19-E227-6045-8DC6-0DA57DB0E40B}" type="pres">
      <dgm:prSet presAssocID="{F00535AF-7793-E74F-8F6D-00C43AB01B91}" presName="Name37" presStyleLbl="parChTrans1D3" presStyleIdx="0" presStyleCnt="4"/>
      <dgm:spPr/>
      <dgm:t>
        <a:bodyPr/>
        <a:lstStyle/>
        <a:p>
          <a:endParaRPr lang="zh-TW" altLang="en-US"/>
        </a:p>
      </dgm:t>
    </dgm:pt>
    <dgm:pt modelId="{436F9E38-877F-244F-84A5-9F484A952BF7}" type="pres">
      <dgm:prSet presAssocID="{FEACECF5-7C8E-834C-A523-A46DC5B3F91F}" presName="hierRoot2" presStyleCnt="0">
        <dgm:presLayoutVars>
          <dgm:hierBranch val="init"/>
        </dgm:presLayoutVars>
      </dgm:prSet>
      <dgm:spPr/>
    </dgm:pt>
    <dgm:pt modelId="{06D7DFD4-7D5F-CC42-AA5F-5FCF6E5B73BA}" type="pres">
      <dgm:prSet presAssocID="{FEACECF5-7C8E-834C-A523-A46DC5B3F91F}" presName="rootComposite" presStyleCnt="0"/>
      <dgm:spPr/>
    </dgm:pt>
    <dgm:pt modelId="{94F97486-8A0F-AD45-9030-5E35A1507941}" type="pres">
      <dgm:prSet presAssocID="{FEACECF5-7C8E-834C-A523-A46DC5B3F91F}" presName="rootText" presStyleLbl="node1" presStyleIdx="1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DA4656D-1ACD-1642-933B-7280CBB38CC5}" type="pres">
      <dgm:prSet presAssocID="{FEACECF5-7C8E-834C-A523-A46DC5B3F91F}" presName="titleText2" presStyleLbl="fgAcc1" presStyleIdx="1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3A74DD1-F6FA-064A-997A-DECC5CF9D1C7}" type="pres">
      <dgm:prSet presAssocID="{FEACECF5-7C8E-834C-A523-A46DC5B3F91F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17BE0627-FDDD-6945-8C9E-360D8DFF294A}" type="pres">
      <dgm:prSet presAssocID="{FEACECF5-7C8E-834C-A523-A46DC5B3F91F}" presName="hierChild4" presStyleCnt="0"/>
      <dgm:spPr/>
    </dgm:pt>
    <dgm:pt modelId="{B99881BF-3BAC-5D40-9C00-6026FCFCA1F4}" type="pres">
      <dgm:prSet presAssocID="{FEACECF5-7C8E-834C-A523-A46DC5B3F91F}" presName="hierChild5" presStyleCnt="0"/>
      <dgm:spPr/>
    </dgm:pt>
    <dgm:pt modelId="{57A18787-9099-9145-97EC-234C170BD5B1}" type="pres">
      <dgm:prSet presAssocID="{1D346666-6229-D746-8B77-572A0D0BD3B0}" presName="Name37" presStyleLbl="parChTrans1D3" presStyleIdx="1" presStyleCnt="4"/>
      <dgm:spPr/>
      <dgm:t>
        <a:bodyPr/>
        <a:lstStyle/>
        <a:p>
          <a:endParaRPr lang="zh-TW" altLang="en-US"/>
        </a:p>
      </dgm:t>
    </dgm:pt>
    <dgm:pt modelId="{D3C5941B-4707-5644-9994-6975127CF1A9}" type="pres">
      <dgm:prSet presAssocID="{0E06E717-C1E4-ED40-8794-8DCA996525D8}" presName="hierRoot2" presStyleCnt="0">
        <dgm:presLayoutVars>
          <dgm:hierBranch val="init"/>
        </dgm:presLayoutVars>
      </dgm:prSet>
      <dgm:spPr/>
    </dgm:pt>
    <dgm:pt modelId="{BDBF051F-4C96-5847-BE27-C24547A747A4}" type="pres">
      <dgm:prSet presAssocID="{0E06E717-C1E4-ED40-8794-8DCA996525D8}" presName="rootComposite" presStyleCnt="0"/>
      <dgm:spPr/>
    </dgm:pt>
    <dgm:pt modelId="{8CFF917D-A4EC-2346-B1EE-FA86E517F1AE}" type="pres">
      <dgm:prSet presAssocID="{0E06E717-C1E4-ED40-8794-8DCA996525D8}" presName="rootText" presStyleLbl="node1" presStyleIdx="2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3BB597E-BE5F-EA4A-A71D-4E37F504706B}" type="pres">
      <dgm:prSet presAssocID="{0E06E717-C1E4-ED40-8794-8DCA996525D8}" presName="titleText2" presStyleLbl="fgAcc1" presStyleIdx="2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D22184-B28B-C742-93D6-35EF8FE143DE}" type="pres">
      <dgm:prSet presAssocID="{0E06E717-C1E4-ED40-8794-8DCA996525D8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DD977F49-7CE8-5444-AB27-A4E7CF003A3D}" type="pres">
      <dgm:prSet presAssocID="{0E06E717-C1E4-ED40-8794-8DCA996525D8}" presName="hierChild4" presStyleCnt="0"/>
      <dgm:spPr/>
    </dgm:pt>
    <dgm:pt modelId="{CB10451C-83FF-C143-A8FC-66C16976E3B8}" type="pres">
      <dgm:prSet presAssocID="{0E06E717-C1E4-ED40-8794-8DCA996525D8}" presName="hierChild5" presStyleCnt="0"/>
      <dgm:spPr/>
    </dgm:pt>
    <dgm:pt modelId="{D72FC5FC-AE22-0D49-A700-F1329B6337C1}" type="pres">
      <dgm:prSet presAssocID="{37B3D1D9-DF2A-6541-B6D0-40AFF15AF370}" presName="hierChild5" presStyleCnt="0"/>
      <dgm:spPr/>
    </dgm:pt>
    <dgm:pt modelId="{88B9B6EA-1F2F-3B4F-BCEA-1E9118015FB1}" type="pres">
      <dgm:prSet presAssocID="{C3BEA77A-8EF4-BD4D-8DE9-BE4207825CE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18477975-890A-7247-A20A-9E7EF5870E87}" type="pres">
      <dgm:prSet presAssocID="{992B376F-C3BA-8D42-8364-C7316BC051A4}" presName="hierRoot2" presStyleCnt="0">
        <dgm:presLayoutVars>
          <dgm:hierBranch val="init"/>
        </dgm:presLayoutVars>
      </dgm:prSet>
      <dgm:spPr/>
    </dgm:pt>
    <dgm:pt modelId="{41D3F44C-BFC5-3641-BBE3-823ADF5128A7}" type="pres">
      <dgm:prSet presAssocID="{992B376F-C3BA-8D42-8364-C7316BC051A4}" presName="rootComposite" presStyleCnt="0"/>
      <dgm:spPr/>
    </dgm:pt>
    <dgm:pt modelId="{69DBDBDE-2B21-C041-8AE1-933E51FF9CEA}" type="pres">
      <dgm:prSet presAssocID="{992B376F-C3BA-8D42-8364-C7316BC051A4}" presName="rootText" presStyleLbl="node1" presStyleIdx="3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FB07244-1FFD-8B4B-A2BE-10077D0B29F8}" type="pres">
      <dgm:prSet presAssocID="{992B376F-C3BA-8D42-8364-C7316BC051A4}" presName="titleText2" presStyleLbl="fgAcc1" presStyleIdx="3" presStyleCnt="18" custScaleX="116937" custScaleY="7267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D4F1B94-EB1E-6149-A09B-FF1677DCC4FA}" type="pres">
      <dgm:prSet presAssocID="{992B376F-C3BA-8D42-8364-C7316BC051A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FFE154DE-FCC7-5C4C-AAE1-5E41C3B38961}" type="pres">
      <dgm:prSet presAssocID="{992B376F-C3BA-8D42-8364-C7316BC051A4}" presName="hierChild4" presStyleCnt="0"/>
      <dgm:spPr/>
    </dgm:pt>
    <dgm:pt modelId="{25C61518-FBF2-0548-B994-2E28407864EC}" type="pres">
      <dgm:prSet presAssocID="{6B575D81-4F19-404B-90CF-E014E8299CD9}" presName="Name37" presStyleLbl="parChTrans1D3" presStyleIdx="2" presStyleCnt="4"/>
      <dgm:spPr/>
      <dgm:t>
        <a:bodyPr/>
        <a:lstStyle/>
        <a:p>
          <a:endParaRPr lang="zh-TW" altLang="en-US"/>
        </a:p>
      </dgm:t>
    </dgm:pt>
    <dgm:pt modelId="{B9ED55B9-50BC-D44B-AC90-AB6B590E74FB}" type="pres">
      <dgm:prSet presAssocID="{BF6C11E2-F8C3-D240-8B6F-DC865F8AF485}" presName="hierRoot2" presStyleCnt="0">
        <dgm:presLayoutVars>
          <dgm:hierBranch val="init"/>
        </dgm:presLayoutVars>
      </dgm:prSet>
      <dgm:spPr/>
    </dgm:pt>
    <dgm:pt modelId="{8393FBBD-7A21-0240-9FB3-25D53B5CD55E}" type="pres">
      <dgm:prSet presAssocID="{BF6C11E2-F8C3-D240-8B6F-DC865F8AF485}" presName="rootComposite" presStyleCnt="0"/>
      <dgm:spPr/>
    </dgm:pt>
    <dgm:pt modelId="{EC73FB2E-A22C-624E-83CE-8505529DB858}" type="pres">
      <dgm:prSet presAssocID="{BF6C11E2-F8C3-D240-8B6F-DC865F8AF485}" presName="rootText" presStyleLbl="node1" presStyleIdx="4" presStyleCnt="18" custLinFactNeighborY="6885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08A5FF2-2413-E349-BF88-918CA80FD735}" type="pres">
      <dgm:prSet presAssocID="{BF6C11E2-F8C3-D240-8B6F-DC865F8AF485}" presName="titleText2" presStyleLbl="fgAcc1" presStyleIdx="4" presStyleCnt="18" custScaleY="199855" custLinFactNeighborY="75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668CFD3-457F-6248-8DB3-3D43E062FA45}" type="pres">
      <dgm:prSet presAssocID="{BF6C11E2-F8C3-D240-8B6F-DC865F8AF485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BA1130A1-0DCB-4242-902D-BB9DB8D3E9AD}" type="pres">
      <dgm:prSet presAssocID="{BF6C11E2-F8C3-D240-8B6F-DC865F8AF485}" presName="hierChild4" presStyleCnt="0"/>
      <dgm:spPr/>
    </dgm:pt>
    <dgm:pt modelId="{4FA26ED2-07CC-418C-B06D-FC17C589ECBA}" type="pres">
      <dgm:prSet presAssocID="{9BB0B726-5271-4C20-AFB2-F3D1FDB6BEED}" presName="Name37" presStyleLbl="parChTrans1D4" presStyleIdx="0" presStyleCnt="12"/>
      <dgm:spPr/>
      <dgm:t>
        <a:bodyPr/>
        <a:lstStyle/>
        <a:p>
          <a:endParaRPr lang="zh-TW" altLang="en-US"/>
        </a:p>
      </dgm:t>
    </dgm:pt>
    <dgm:pt modelId="{A05272FD-5217-4DC3-96BF-0547991E100B}" type="pres">
      <dgm:prSet presAssocID="{E23F3515-C0DC-4AA2-9DCB-F8A6470B6FC0}" presName="hierRoot2" presStyleCnt="0">
        <dgm:presLayoutVars>
          <dgm:hierBranch val="init"/>
        </dgm:presLayoutVars>
      </dgm:prSet>
      <dgm:spPr/>
    </dgm:pt>
    <dgm:pt modelId="{211B905B-3D10-435B-B60C-CFD873930935}" type="pres">
      <dgm:prSet presAssocID="{E23F3515-C0DC-4AA2-9DCB-F8A6470B6FC0}" presName="rootComposite" presStyleCnt="0"/>
      <dgm:spPr/>
    </dgm:pt>
    <dgm:pt modelId="{4283130A-E0E1-4D90-93D8-93AC4A398953}" type="pres">
      <dgm:prSet presAssocID="{E23F3515-C0DC-4AA2-9DCB-F8A6470B6FC0}" presName="rootText" presStyleLbl="node1" presStyleIdx="5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B6E097F-A5DA-48DF-A939-7BC2F7D93712}" type="pres">
      <dgm:prSet presAssocID="{E23F3515-C0DC-4AA2-9DCB-F8A6470B6FC0}" presName="titleText2" presStyleLbl="fgAcc1" presStyleIdx="5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DA63B12-1B6B-4023-92FF-5D28D3A3B3B0}" type="pres">
      <dgm:prSet presAssocID="{E23F3515-C0DC-4AA2-9DCB-F8A6470B6FC0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CB1B791E-05FA-41BF-90C4-4FFF4A6830CD}" type="pres">
      <dgm:prSet presAssocID="{E23F3515-C0DC-4AA2-9DCB-F8A6470B6FC0}" presName="hierChild4" presStyleCnt="0"/>
      <dgm:spPr/>
    </dgm:pt>
    <dgm:pt modelId="{EB32E076-FB97-405F-860A-44641BF73D4C}" type="pres">
      <dgm:prSet presAssocID="{548D5882-9B01-4D79-BA53-CD23EC0BD25A}" presName="Name37" presStyleLbl="parChTrans1D4" presStyleIdx="1" presStyleCnt="12"/>
      <dgm:spPr/>
      <dgm:t>
        <a:bodyPr/>
        <a:lstStyle/>
        <a:p>
          <a:endParaRPr lang="zh-TW" altLang="en-US"/>
        </a:p>
      </dgm:t>
    </dgm:pt>
    <dgm:pt modelId="{C2DF1D40-1FC7-4F3A-8D02-7C57F45ACB77}" type="pres">
      <dgm:prSet presAssocID="{C4E6187B-DADB-4AC3-AF4A-A328A6389006}" presName="hierRoot2" presStyleCnt="0">
        <dgm:presLayoutVars>
          <dgm:hierBranch val="init"/>
        </dgm:presLayoutVars>
      </dgm:prSet>
      <dgm:spPr/>
    </dgm:pt>
    <dgm:pt modelId="{0BBB8D5F-DC7A-4B2B-9C2C-2BCF8C5E0298}" type="pres">
      <dgm:prSet presAssocID="{C4E6187B-DADB-4AC3-AF4A-A328A6389006}" presName="rootComposite" presStyleCnt="0"/>
      <dgm:spPr/>
    </dgm:pt>
    <dgm:pt modelId="{46F88CF4-05C9-4D69-8531-72B5EC49B31C}" type="pres">
      <dgm:prSet presAssocID="{C4E6187B-DADB-4AC3-AF4A-A328A6389006}" presName="rootText" presStyleLbl="node1" presStyleIdx="6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69DFB80-40B4-4D49-BC9F-50480E18483E}" type="pres">
      <dgm:prSet presAssocID="{C4E6187B-DADB-4AC3-AF4A-A328A6389006}" presName="titleText2" presStyleLbl="fgAcc1" presStyleIdx="6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0B0453C-7E8D-4653-B99E-97C663A3D8A0}" type="pres">
      <dgm:prSet presAssocID="{C4E6187B-DADB-4AC3-AF4A-A328A6389006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32395E55-2081-4696-89BE-2D5AD817D720}" type="pres">
      <dgm:prSet presAssocID="{C4E6187B-DADB-4AC3-AF4A-A328A6389006}" presName="hierChild4" presStyleCnt="0"/>
      <dgm:spPr/>
    </dgm:pt>
    <dgm:pt modelId="{E944C311-9A2F-4196-B53D-A3FCAB75D2D3}" type="pres">
      <dgm:prSet presAssocID="{C4E6187B-DADB-4AC3-AF4A-A328A6389006}" presName="hierChild5" presStyleCnt="0"/>
      <dgm:spPr/>
    </dgm:pt>
    <dgm:pt modelId="{83555689-472A-4F51-BDEC-B3FB67B0B3F3}" type="pres">
      <dgm:prSet presAssocID="{27C033BB-D6E0-49E0-9C06-B87B072F401C}" presName="Name37" presStyleLbl="parChTrans1D4" presStyleIdx="2" presStyleCnt="12"/>
      <dgm:spPr/>
      <dgm:t>
        <a:bodyPr/>
        <a:lstStyle/>
        <a:p>
          <a:endParaRPr lang="zh-TW" altLang="en-US"/>
        </a:p>
      </dgm:t>
    </dgm:pt>
    <dgm:pt modelId="{1171C0E0-66BC-4647-8A42-CD8D722B8824}" type="pres">
      <dgm:prSet presAssocID="{C0976C8A-A874-4B97-A699-C48AFEFFCCBD}" presName="hierRoot2" presStyleCnt="0">
        <dgm:presLayoutVars>
          <dgm:hierBranch val="init"/>
        </dgm:presLayoutVars>
      </dgm:prSet>
      <dgm:spPr/>
    </dgm:pt>
    <dgm:pt modelId="{11D80988-4ECD-41D1-9867-D4284CB8AE18}" type="pres">
      <dgm:prSet presAssocID="{C0976C8A-A874-4B97-A699-C48AFEFFCCBD}" presName="rootComposite" presStyleCnt="0"/>
      <dgm:spPr/>
    </dgm:pt>
    <dgm:pt modelId="{DCB14DDA-FFF9-4C39-9CC4-4F4B63F8E3FE}" type="pres">
      <dgm:prSet presAssocID="{C0976C8A-A874-4B97-A699-C48AFEFFCCBD}" presName="rootText" presStyleLbl="node1" presStyleIdx="7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D80CAC9-344A-45AA-BD0E-927504E88925}" type="pres">
      <dgm:prSet presAssocID="{C0976C8A-A874-4B97-A699-C48AFEFFCCBD}" presName="titleText2" presStyleLbl="fgAcc1" presStyleIdx="7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D9B3C81-B586-4836-AAF6-B2CEC3874CBC}" type="pres">
      <dgm:prSet presAssocID="{C0976C8A-A874-4B97-A699-C48AFEFFCCBD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41DA8CC9-1E43-4525-BCE8-05B571FCFF32}" type="pres">
      <dgm:prSet presAssocID="{C0976C8A-A874-4B97-A699-C48AFEFFCCBD}" presName="hierChild4" presStyleCnt="0"/>
      <dgm:spPr/>
    </dgm:pt>
    <dgm:pt modelId="{4A7ABD40-AD8F-47F6-AB53-3FDF9C9202DF}" type="pres">
      <dgm:prSet presAssocID="{C0976C8A-A874-4B97-A699-C48AFEFFCCBD}" presName="hierChild5" presStyleCnt="0"/>
      <dgm:spPr/>
    </dgm:pt>
    <dgm:pt modelId="{74E9CAA3-7754-4094-9C2F-59DD9CBCE4A5}" type="pres">
      <dgm:prSet presAssocID="{4CA50260-0D2C-4730-A6CB-A1BB8479944D}" presName="Name37" presStyleLbl="parChTrans1D4" presStyleIdx="3" presStyleCnt="12"/>
      <dgm:spPr/>
      <dgm:t>
        <a:bodyPr/>
        <a:lstStyle/>
        <a:p>
          <a:endParaRPr lang="zh-TW" altLang="en-US"/>
        </a:p>
      </dgm:t>
    </dgm:pt>
    <dgm:pt modelId="{2FFB0725-E54D-4146-9899-9DA395EF43CB}" type="pres">
      <dgm:prSet presAssocID="{FF579613-9A9C-4797-BF75-3054C95C92CF}" presName="hierRoot2" presStyleCnt="0">
        <dgm:presLayoutVars>
          <dgm:hierBranch val="init"/>
        </dgm:presLayoutVars>
      </dgm:prSet>
      <dgm:spPr/>
    </dgm:pt>
    <dgm:pt modelId="{34D9B263-F033-4473-8163-46099152120B}" type="pres">
      <dgm:prSet presAssocID="{FF579613-9A9C-4797-BF75-3054C95C92CF}" presName="rootComposite" presStyleCnt="0"/>
      <dgm:spPr/>
    </dgm:pt>
    <dgm:pt modelId="{8AFEDC92-8CC6-4035-841B-8BCC83627595}" type="pres">
      <dgm:prSet presAssocID="{FF579613-9A9C-4797-BF75-3054C95C92CF}" presName="rootText" presStyleLbl="node1" presStyleIdx="8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DBE8473-BCC5-4F4F-AEEF-8743C9EFCA75}" type="pres">
      <dgm:prSet presAssocID="{FF579613-9A9C-4797-BF75-3054C95C92CF}" presName="titleText2" presStyleLbl="fgAcc1" presStyleIdx="8" presStyleCnt="18" custScaleX="106777" custScaleY="1234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150937E-A214-4C0E-9B35-93F9D46E4A8D}" type="pres">
      <dgm:prSet presAssocID="{FF579613-9A9C-4797-BF75-3054C95C92CF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FBC08931-4CCE-4B56-B719-681951C6F320}" type="pres">
      <dgm:prSet presAssocID="{FF579613-9A9C-4797-BF75-3054C95C92CF}" presName="hierChild4" presStyleCnt="0"/>
      <dgm:spPr/>
    </dgm:pt>
    <dgm:pt modelId="{78968CE0-5918-4D80-8D02-C81365D28A8C}" type="pres">
      <dgm:prSet presAssocID="{FF579613-9A9C-4797-BF75-3054C95C92CF}" presName="hierChild5" presStyleCnt="0"/>
      <dgm:spPr/>
    </dgm:pt>
    <dgm:pt modelId="{ED957920-28E4-4FD3-AFB5-9D8FE526B96E}" type="pres">
      <dgm:prSet presAssocID="{90141438-8D7B-4C00-9F7A-8E967E1413E4}" presName="Name37" presStyleLbl="parChTrans1D4" presStyleIdx="4" presStyleCnt="12"/>
      <dgm:spPr/>
      <dgm:t>
        <a:bodyPr/>
        <a:lstStyle/>
        <a:p>
          <a:endParaRPr lang="zh-TW" altLang="en-US"/>
        </a:p>
      </dgm:t>
    </dgm:pt>
    <dgm:pt modelId="{520D2067-CBA8-415A-82AC-850C52FE60C3}" type="pres">
      <dgm:prSet presAssocID="{48162130-59D6-4680-995A-C7D854A1014F}" presName="hierRoot2" presStyleCnt="0">
        <dgm:presLayoutVars>
          <dgm:hierBranch val="init"/>
        </dgm:presLayoutVars>
      </dgm:prSet>
      <dgm:spPr/>
    </dgm:pt>
    <dgm:pt modelId="{B97A252C-F708-4A70-A652-C1EDAA68A9C2}" type="pres">
      <dgm:prSet presAssocID="{48162130-59D6-4680-995A-C7D854A1014F}" presName="rootComposite" presStyleCnt="0"/>
      <dgm:spPr/>
    </dgm:pt>
    <dgm:pt modelId="{3C2B6DF4-8D5A-48BC-B3F3-E24C859C16F9}" type="pres">
      <dgm:prSet presAssocID="{48162130-59D6-4680-995A-C7D854A1014F}" presName="rootText" presStyleLbl="node1" presStyleIdx="9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AE76CDA-0C92-4FF7-9208-317EC9B0FB3F}" type="pres">
      <dgm:prSet presAssocID="{48162130-59D6-4680-995A-C7D854A1014F}" presName="titleText2" presStyleLbl="fgAcc1" presStyleIdx="9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AEC8DD6E-E4F1-4DFA-B898-3121581CA124}" type="pres">
      <dgm:prSet presAssocID="{48162130-59D6-4680-995A-C7D854A1014F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6AF21AC0-17A8-4A06-82B4-27A8082703F5}" type="pres">
      <dgm:prSet presAssocID="{48162130-59D6-4680-995A-C7D854A1014F}" presName="hierChild4" presStyleCnt="0"/>
      <dgm:spPr/>
    </dgm:pt>
    <dgm:pt modelId="{F43921EF-48B0-467E-A07D-63A06CED7028}" type="pres">
      <dgm:prSet presAssocID="{48162130-59D6-4680-995A-C7D854A1014F}" presName="hierChild5" presStyleCnt="0"/>
      <dgm:spPr/>
    </dgm:pt>
    <dgm:pt modelId="{796A13E0-8191-4BEB-9F81-B8C1E892648D}" type="pres">
      <dgm:prSet presAssocID="{CFE90F3A-AE4F-4923-85DE-565F909754E1}" presName="Name37" presStyleLbl="parChTrans1D4" presStyleIdx="5" presStyleCnt="12"/>
      <dgm:spPr/>
      <dgm:t>
        <a:bodyPr/>
        <a:lstStyle/>
        <a:p>
          <a:endParaRPr lang="zh-TW" altLang="en-US"/>
        </a:p>
      </dgm:t>
    </dgm:pt>
    <dgm:pt modelId="{E5CF85BC-94DB-47D2-83DC-EB756CB1120D}" type="pres">
      <dgm:prSet presAssocID="{1E6D4C4D-4C11-4B29-A604-5FE7FD698AD5}" presName="hierRoot2" presStyleCnt="0">
        <dgm:presLayoutVars>
          <dgm:hierBranch val="init"/>
        </dgm:presLayoutVars>
      </dgm:prSet>
      <dgm:spPr/>
    </dgm:pt>
    <dgm:pt modelId="{D7A2E23E-5B45-4016-9B56-0593FFEB615A}" type="pres">
      <dgm:prSet presAssocID="{1E6D4C4D-4C11-4B29-A604-5FE7FD698AD5}" presName="rootComposite" presStyleCnt="0"/>
      <dgm:spPr/>
    </dgm:pt>
    <dgm:pt modelId="{E88A8DD8-2854-4F2D-B6EA-9352D67D3756}" type="pres">
      <dgm:prSet presAssocID="{1E6D4C4D-4C11-4B29-A604-5FE7FD698AD5}" presName="rootText" presStyleLbl="node1" presStyleIdx="10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6D6475A-E03C-44E5-9748-59BF92A54B33}" type="pres">
      <dgm:prSet presAssocID="{1E6D4C4D-4C11-4B29-A604-5FE7FD698AD5}" presName="titleText2" presStyleLbl="fgAcc1" presStyleIdx="10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980491E7-63E4-4962-A8CC-95A6F555735F}" type="pres">
      <dgm:prSet presAssocID="{1E6D4C4D-4C11-4B29-A604-5FE7FD698AD5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7044B9E7-19EE-4F98-A044-BCC098029E13}" type="pres">
      <dgm:prSet presAssocID="{1E6D4C4D-4C11-4B29-A604-5FE7FD698AD5}" presName="hierChild4" presStyleCnt="0"/>
      <dgm:spPr/>
    </dgm:pt>
    <dgm:pt modelId="{8E44DAF4-90C6-43BE-A454-05CB5B468E60}" type="pres">
      <dgm:prSet presAssocID="{1E6D4C4D-4C11-4B29-A604-5FE7FD698AD5}" presName="hierChild5" presStyleCnt="0"/>
      <dgm:spPr/>
    </dgm:pt>
    <dgm:pt modelId="{120CC47F-4A2D-4CD5-8F30-64B2BD24E460}" type="pres">
      <dgm:prSet presAssocID="{7736CCBD-AFD7-4851-AEF2-EFCD08F2E0A7}" presName="Name37" presStyleLbl="parChTrans1D4" presStyleIdx="6" presStyleCnt="12"/>
      <dgm:spPr/>
      <dgm:t>
        <a:bodyPr/>
        <a:lstStyle/>
        <a:p>
          <a:endParaRPr lang="zh-TW" altLang="en-US"/>
        </a:p>
      </dgm:t>
    </dgm:pt>
    <dgm:pt modelId="{EA6AF26E-D1E6-4988-97AF-4C01B57707A5}" type="pres">
      <dgm:prSet presAssocID="{62E81411-1345-4B09-B8CD-F341CBABC225}" presName="hierRoot2" presStyleCnt="0">
        <dgm:presLayoutVars>
          <dgm:hierBranch val="init"/>
        </dgm:presLayoutVars>
      </dgm:prSet>
      <dgm:spPr/>
    </dgm:pt>
    <dgm:pt modelId="{DC7BFF5B-70AF-4E8C-88EB-9AD47698138B}" type="pres">
      <dgm:prSet presAssocID="{62E81411-1345-4B09-B8CD-F341CBABC225}" presName="rootComposite" presStyleCnt="0"/>
      <dgm:spPr/>
    </dgm:pt>
    <dgm:pt modelId="{EDB0074E-357D-4E39-952B-C15F0D23626C}" type="pres">
      <dgm:prSet presAssocID="{62E81411-1345-4B09-B8CD-F341CBABC225}" presName="rootText" presStyleLbl="node1" presStyleIdx="11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DE4C926-8B1D-49F4-ABE0-F5FAA9254454}" type="pres">
      <dgm:prSet presAssocID="{62E81411-1345-4B09-B8CD-F341CBABC225}" presName="titleText2" presStyleLbl="fgAcc1" presStyleIdx="11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FC3EB6A-6C00-43EB-8E64-C9CFC9266F22}" type="pres">
      <dgm:prSet presAssocID="{62E81411-1345-4B09-B8CD-F341CBABC225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8338F562-DE18-4288-A4CC-E0EE5294A405}" type="pres">
      <dgm:prSet presAssocID="{62E81411-1345-4B09-B8CD-F341CBABC225}" presName="hierChild4" presStyleCnt="0"/>
      <dgm:spPr/>
    </dgm:pt>
    <dgm:pt modelId="{98DD17B5-D575-4834-8FDF-7AC74CCA6735}" type="pres">
      <dgm:prSet presAssocID="{62E81411-1345-4B09-B8CD-F341CBABC225}" presName="hierChild5" presStyleCnt="0"/>
      <dgm:spPr/>
    </dgm:pt>
    <dgm:pt modelId="{D22FE790-8CC0-401D-9A39-B2CFA285F2BA}" type="pres">
      <dgm:prSet presAssocID="{4C22659A-8E6F-4E14-9FD7-76277DCD8F2F}" presName="Name37" presStyleLbl="parChTrans1D4" presStyleIdx="7" presStyleCnt="12"/>
      <dgm:spPr/>
      <dgm:t>
        <a:bodyPr/>
        <a:lstStyle/>
        <a:p>
          <a:endParaRPr lang="zh-TW" altLang="en-US"/>
        </a:p>
      </dgm:t>
    </dgm:pt>
    <dgm:pt modelId="{483AF68E-A5B0-4910-A5E2-382804B5026D}" type="pres">
      <dgm:prSet presAssocID="{1EA2C3B0-503D-4E81-B59A-0EDBA45A6417}" presName="hierRoot2" presStyleCnt="0">
        <dgm:presLayoutVars>
          <dgm:hierBranch val="init"/>
        </dgm:presLayoutVars>
      </dgm:prSet>
      <dgm:spPr/>
    </dgm:pt>
    <dgm:pt modelId="{542E03B2-51EA-4391-8587-17944195EB3C}" type="pres">
      <dgm:prSet presAssocID="{1EA2C3B0-503D-4E81-B59A-0EDBA45A6417}" presName="rootComposite" presStyleCnt="0"/>
      <dgm:spPr/>
    </dgm:pt>
    <dgm:pt modelId="{05CB7FD3-AB92-4A2E-ACE3-067E06984B58}" type="pres">
      <dgm:prSet presAssocID="{1EA2C3B0-503D-4E81-B59A-0EDBA45A6417}" presName="rootText" presStyleLbl="node1" presStyleIdx="12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55532EF-6314-4DD0-9E36-16EA3F6E29B1}" type="pres">
      <dgm:prSet presAssocID="{1EA2C3B0-503D-4E81-B59A-0EDBA45A6417}" presName="titleText2" presStyleLbl="fgAcc1" presStyleIdx="12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A887FAF2-9AD5-43A3-9D2A-0AC363737185}" type="pres">
      <dgm:prSet presAssocID="{1EA2C3B0-503D-4E81-B59A-0EDBA45A6417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57149304-2818-476B-ABA1-5D45B4125282}" type="pres">
      <dgm:prSet presAssocID="{1EA2C3B0-503D-4E81-B59A-0EDBA45A6417}" presName="hierChild4" presStyleCnt="0"/>
      <dgm:spPr/>
    </dgm:pt>
    <dgm:pt modelId="{751BE173-164A-43FE-A61E-6A2848A7DCE9}" type="pres">
      <dgm:prSet presAssocID="{1EA2C3B0-503D-4E81-B59A-0EDBA45A6417}" presName="hierChild5" presStyleCnt="0"/>
      <dgm:spPr/>
    </dgm:pt>
    <dgm:pt modelId="{165748EC-5D33-4515-A106-B5907E454C1D}" type="pres">
      <dgm:prSet presAssocID="{17433084-F580-4CCB-8ADA-0728FDC55CC8}" presName="Name37" presStyleLbl="parChTrans1D4" presStyleIdx="8" presStyleCnt="12"/>
      <dgm:spPr/>
      <dgm:t>
        <a:bodyPr/>
        <a:lstStyle/>
        <a:p>
          <a:endParaRPr lang="zh-TW" altLang="en-US"/>
        </a:p>
      </dgm:t>
    </dgm:pt>
    <dgm:pt modelId="{D9E1DB77-8201-4C19-B394-15877D60FB98}" type="pres">
      <dgm:prSet presAssocID="{29267D90-E084-4B08-8990-B39D1BE7C5AE}" presName="hierRoot2" presStyleCnt="0">
        <dgm:presLayoutVars>
          <dgm:hierBranch val="init"/>
        </dgm:presLayoutVars>
      </dgm:prSet>
      <dgm:spPr/>
    </dgm:pt>
    <dgm:pt modelId="{9B4CF315-F37C-405C-9921-812C618281F2}" type="pres">
      <dgm:prSet presAssocID="{29267D90-E084-4B08-8990-B39D1BE7C5AE}" presName="rootComposite" presStyleCnt="0"/>
      <dgm:spPr/>
    </dgm:pt>
    <dgm:pt modelId="{4B806C97-BEFE-4F1A-9C3E-E342CC831269}" type="pres">
      <dgm:prSet presAssocID="{29267D90-E084-4B08-8990-B39D1BE7C5AE}" presName="rootText" presStyleLbl="node1" presStyleIdx="13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F13AE12-84A3-41AA-9DB7-01CB24D39D22}" type="pres">
      <dgm:prSet presAssocID="{29267D90-E084-4B08-8990-B39D1BE7C5AE}" presName="titleText2" presStyleLbl="fgAcc1" presStyleIdx="13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7D8ADC5-36F7-42C9-905B-1084874E22F6}" type="pres">
      <dgm:prSet presAssocID="{29267D90-E084-4B08-8990-B39D1BE7C5AE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1079D735-920E-4B2A-AA86-F84B89161963}" type="pres">
      <dgm:prSet presAssocID="{29267D90-E084-4B08-8990-B39D1BE7C5AE}" presName="hierChild4" presStyleCnt="0"/>
      <dgm:spPr/>
    </dgm:pt>
    <dgm:pt modelId="{C68DF596-99A8-4D98-997A-F872B835651B}" type="pres">
      <dgm:prSet presAssocID="{29267D90-E084-4B08-8990-B39D1BE7C5AE}" presName="hierChild5" presStyleCnt="0"/>
      <dgm:spPr/>
    </dgm:pt>
    <dgm:pt modelId="{322C8F2D-FACA-44F7-B516-BEF5D0CEB152}" type="pres">
      <dgm:prSet presAssocID="{E23F3515-C0DC-4AA2-9DCB-F8A6470B6FC0}" presName="hierChild5" presStyleCnt="0"/>
      <dgm:spPr/>
    </dgm:pt>
    <dgm:pt modelId="{B1568BD4-01B9-E847-8CB8-9263D8DC4209}" type="pres">
      <dgm:prSet presAssocID="{BF6C11E2-F8C3-D240-8B6F-DC865F8AF485}" presName="hierChild5" presStyleCnt="0"/>
      <dgm:spPr/>
    </dgm:pt>
    <dgm:pt modelId="{8E3C9B46-DDFA-6B4E-B3FF-C360EAB501D4}" type="pres">
      <dgm:prSet presAssocID="{26F946C0-4046-344C-965F-2DC33F5F4D03}" presName="Name37" presStyleLbl="parChTrans1D3" presStyleIdx="3" presStyleCnt="4"/>
      <dgm:spPr/>
      <dgm:t>
        <a:bodyPr/>
        <a:lstStyle/>
        <a:p>
          <a:endParaRPr lang="zh-TW" altLang="en-US"/>
        </a:p>
      </dgm:t>
    </dgm:pt>
    <dgm:pt modelId="{94A4B8A2-837B-6E4C-ABFD-F348CCDA3765}" type="pres">
      <dgm:prSet presAssocID="{B985E395-9181-484E-8217-F83ED193767C}" presName="hierRoot2" presStyleCnt="0">
        <dgm:presLayoutVars>
          <dgm:hierBranch val="init"/>
        </dgm:presLayoutVars>
      </dgm:prSet>
      <dgm:spPr/>
    </dgm:pt>
    <dgm:pt modelId="{2A8D88B0-34F2-2A43-8F37-6799FD509EDA}" type="pres">
      <dgm:prSet presAssocID="{B985E395-9181-484E-8217-F83ED193767C}" presName="rootComposite" presStyleCnt="0"/>
      <dgm:spPr/>
    </dgm:pt>
    <dgm:pt modelId="{B2A21C75-A33A-CF46-8C8D-428B3A702B21}" type="pres">
      <dgm:prSet presAssocID="{B985E395-9181-484E-8217-F83ED193767C}" presName="rootText" presStyleLbl="node1" presStyleIdx="14" presStyleCnt="18" custLinFactNeighborY="6885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C5B00C0-01A2-F247-9E99-19C88566370D}" type="pres">
      <dgm:prSet presAssocID="{B985E395-9181-484E-8217-F83ED193767C}" presName="titleText2" presStyleLbl="fgAcc1" presStyleIdx="14" presStyleCnt="18" custScaleX="115839" custScaleY="202199" custLinFactNeighborY="75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B32F7F62-A4DC-E046-AA81-831A11145830}" type="pres">
      <dgm:prSet presAssocID="{B985E395-9181-484E-8217-F83ED193767C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F2CDC8AF-A25D-974B-BF4D-79306EB6EDF9}" type="pres">
      <dgm:prSet presAssocID="{B985E395-9181-484E-8217-F83ED193767C}" presName="hierChild4" presStyleCnt="0"/>
      <dgm:spPr/>
    </dgm:pt>
    <dgm:pt modelId="{E20A3F1E-03AB-4B95-A052-7CA09054081C}" type="pres">
      <dgm:prSet presAssocID="{E7213D6B-C330-4226-A1FC-0B6A57958ED9}" presName="Name37" presStyleLbl="parChTrans1D4" presStyleIdx="9" presStyleCnt="12"/>
      <dgm:spPr/>
      <dgm:t>
        <a:bodyPr/>
        <a:lstStyle/>
        <a:p>
          <a:endParaRPr lang="zh-TW" altLang="en-US"/>
        </a:p>
      </dgm:t>
    </dgm:pt>
    <dgm:pt modelId="{88A18A08-1E0D-464F-BE64-16D93DF39C0B}" type="pres">
      <dgm:prSet presAssocID="{E63252DC-45A9-4C5A-BC46-C165E3FD9C03}" presName="hierRoot2" presStyleCnt="0">
        <dgm:presLayoutVars>
          <dgm:hierBranch val="init"/>
        </dgm:presLayoutVars>
      </dgm:prSet>
      <dgm:spPr/>
    </dgm:pt>
    <dgm:pt modelId="{9E6E8885-DEB4-4A3E-9476-BAB25280AC18}" type="pres">
      <dgm:prSet presAssocID="{E63252DC-45A9-4C5A-BC46-C165E3FD9C03}" presName="rootComposite" presStyleCnt="0"/>
      <dgm:spPr/>
    </dgm:pt>
    <dgm:pt modelId="{61488835-5CE0-4118-BE8D-4A54D0AD3E9E}" type="pres">
      <dgm:prSet presAssocID="{E63252DC-45A9-4C5A-BC46-C165E3FD9C03}" presName="rootText" presStyleLbl="node1" presStyleIdx="15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C276C6B-4AA2-4F12-BF16-DB343857E736}" type="pres">
      <dgm:prSet presAssocID="{E63252DC-45A9-4C5A-BC46-C165E3FD9C03}" presName="titleText2" presStyleLbl="fgAcc1" presStyleIdx="15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AD575A0-6234-41BB-A5CD-19387B68CE2B}" type="pres">
      <dgm:prSet presAssocID="{E63252DC-45A9-4C5A-BC46-C165E3FD9C03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142FFFD4-CC40-4CDA-8253-A5B3533F52B7}" type="pres">
      <dgm:prSet presAssocID="{E63252DC-45A9-4C5A-BC46-C165E3FD9C03}" presName="hierChild4" presStyleCnt="0"/>
      <dgm:spPr/>
    </dgm:pt>
    <dgm:pt modelId="{60BAA1BA-ADDA-4500-8D84-B4CB23C45B75}" type="pres">
      <dgm:prSet presAssocID="{4443B8DB-4E79-4A5F-8D89-40A185C5BC92}" presName="Name37" presStyleLbl="parChTrans1D4" presStyleIdx="10" presStyleCnt="12"/>
      <dgm:spPr/>
      <dgm:t>
        <a:bodyPr/>
        <a:lstStyle/>
        <a:p>
          <a:endParaRPr lang="zh-TW" altLang="en-US"/>
        </a:p>
      </dgm:t>
    </dgm:pt>
    <dgm:pt modelId="{9490A628-5320-4532-A4EA-7E5452F42715}" type="pres">
      <dgm:prSet presAssocID="{C9EB5D5B-9198-42E5-8AFC-456FF17694D7}" presName="hierRoot2" presStyleCnt="0">
        <dgm:presLayoutVars>
          <dgm:hierBranch val="init"/>
        </dgm:presLayoutVars>
      </dgm:prSet>
      <dgm:spPr/>
    </dgm:pt>
    <dgm:pt modelId="{E9D1CED6-EEEA-4924-B299-7F87DF3D893D}" type="pres">
      <dgm:prSet presAssocID="{C9EB5D5B-9198-42E5-8AFC-456FF17694D7}" presName="rootComposite" presStyleCnt="0"/>
      <dgm:spPr/>
    </dgm:pt>
    <dgm:pt modelId="{1F247DC7-0CC8-4D2D-9510-1C41DD27C2C0}" type="pres">
      <dgm:prSet presAssocID="{C9EB5D5B-9198-42E5-8AFC-456FF17694D7}" presName="rootText" presStyleLbl="node1" presStyleIdx="16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34072C4-497A-4544-9A1F-FED5F40D1108}" type="pres">
      <dgm:prSet presAssocID="{C9EB5D5B-9198-42E5-8AFC-456FF17694D7}" presName="titleText2" presStyleLbl="fgAcc1" presStyleIdx="16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D42BA5B-2B7B-47FC-9A56-AD1EE1623558}" type="pres">
      <dgm:prSet presAssocID="{C9EB5D5B-9198-42E5-8AFC-456FF17694D7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D1E1A732-60B3-48B8-BA48-EC8BF7271FFF}" type="pres">
      <dgm:prSet presAssocID="{C9EB5D5B-9198-42E5-8AFC-456FF17694D7}" presName="hierChild4" presStyleCnt="0"/>
      <dgm:spPr/>
    </dgm:pt>
    <dgm:pt modelId="{6109E451-B581-49BD-8F0D-6F10305CD8C9}" type="pres">
      <dgm:prSet presAssocID="{C9EB5D5B-9198-42E5-8AFC-456FF17694D7}" presName="hierChild5" presStyleCnt="0"/>
      <dgm:spPr/>
    </dgm:pt>
    <dgm:pt modelId="{7A52420B-11CD-4D28-BDCA-17A9A27C2AAE}" type="pres">
      <dgm:prSet presAssocID="{8E7874C3-72EB-4FEE-B6FB-7B9594E2AB76}" presName="Name37" presStyleLbl="parChTrans1D4" presStyleIdx="11" presStyleCnt="12"/>
      <dgm:spPr/>
      <dgm:t>
        <a:bodyPr/>
        <a:lstStyle/>
        <a:p>
          <a:endParaRPr lang="zh-TW" altLang="en-US"/>
        </a:p>
      </dgm:t>
    </dgm:pt>
    <dgm:pt modelId="{3BE36E96-CCB5-468D-A859-2F63C0B70D01}" type="pres">
      <dgm:prSet presAssocID="{B4BE701A-B207-4FA3-B70D-98B8E16809BF}" presName="hierRoot2" presStyleCnt="0">
        <dgm:presLayoutVars>
          <dgm:hierBranch val="init"/>
        </dgm:presLayoutVars>
      </dgm:prSet>
      <dgm:spPr/>
    </dgm:pt>
    <dgm:pt modelId="{153CA422-5E09-41E6-8B53-08A2E2A83431}" type="pres">
      <dgm:prSet presAssocID="{B4BE701A-B207-4FA3-B70D-98B8E16809BF}" presName="rootComposite" presStyleCnt="0"/>
      <dgm:spPr/>
    </dgm:pt>
    <dgm:pt modelId="{F693A903-F146-44DE-BF27-92D078D56CA8}" type="pres">
      <dgm:prSet presAssocID="{B4BE701A-B207-4FA3-B70D-98B8E16809BF}" presName="rootText" presStyleLbl="node1" presStyleIdx="17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DC061C6-0A0A-46EC-8971-E7944D78FF60}" type="pres">
      <dgm:prSet presAssocID="{B4BE701A-B207-4FA3-B70D-98B8E16809BF}" presName="titleText2" presStyleLbl="fgAcc1" presStyleIdx="17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298842E-5D12-48FD-A2BE-7C88C30E8256}" type="pres">
      <dgm:prSet presAssocID="{B4BE701A-B207-4FA3-B70D-98B8E16809BF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55BCD28E-C559-4037-BD1F-3F350FDE10AF}" type="pres">
      <dgm:prSet presAssocID="{B4BE701A-B207-4FA3-B70D-98B8E16809BF}" presName="hierChild4" presStyleCnt="0"/>
      <dgm:spPr/>
    </dgm:pt>
    <dgm:pt modelId="{D007C635-FAE9-4754-A598-DE12DD282ABF}" type="pres">
      <dgm:prSet presAssocID="{B4BE701A-B207-4FA3-B70D-98B8E16809BF}" presName="hierChild5" presStyleCnt="0"/>
      <dgm:spPr/>
    </dgm:pt>
    <dgm:pt modelId="{23249734-C627-43C9-9620-C9408835A8FA}" type="pres">
      <dgm:prSet presAssocID="{E63252DC-45A9-4C5A-BC46-C165E3FD9C03}" presName="hierChild5" presStyleCnt="0"/>
      <dgm:spPr/>
    </dgm:pt>
    <dgm:pt modelId="{CD1E4822-6051-594B-AB31-C2E54E4E8EF0}" type="pres">
      <dgm:prSet presAssocID="{B985E395-9181-484E-8217-F83ED193767C}" presName="hierChild5" presStyleCnt="0"/>
      <dgm:spPr/>
    </dgm:pt>
    <dgm:pt modelId="{03306EC3-4CC6-474F-AFE2-51C2B296907B}" type="pres">
      <dgm:prSet presAssocID="{992B376F-C3BA-8D42-8364-C7316BC051A4}" presName="hierChild5" presStyleCnt="0"/>
      <dgm:spPr/>
    </dgm:pt>
    <dgm:pt modelId="{B8B56CB9-2387-FB4F-B328-45A8320E5CDC}" type="pres">
      <dgm:prSet presAssocID="{B9D1A34D-CA95-114A-81DE-76E021D9F678}" presName="hierChild3" presStyleCnt="0"/>
      <dgm:spPr/>
    </dgm:pt>
  </dgm:ptLst>
  <dgm:cxnLst>
    <dgm:cxn modelId="{370F3224-629F-AC4C-ADE7-DA3890D0536A}" srcId="{992B376F-C3BA-8D42-8364-C7316BC051A4}" destId="{B985E395-9181-484E-8217-F83ED193767C}" srcOrd="1" destOrd="0" parTransId="{26F946C0-4046-344C-965F-2DC33F5F4D03}" sibTransId="{CE902B66-244F-AB4C-8634-C33E6B885C39}"/>
    <dgm:cxn modelId="{DD47CEA3-4CD4-4188-85E5-FB3897DBC19A}" type="presOf" srcId="{C0976C8A-A874-4B97-A699-C48AFEFFCCBD}" destId="{0D9B3C81-B586-4836-AAF6-B2CEC3874CBC}" srcOrd="1" destOrd="0" presId="urn:microsoft.com/office/officeart/2008/layout/NameandTitleOrganizationalChart"/>
    <dgm:cxn modelId="{E83D677D-2534-4D22-A27C-D4FE6F28E754}" type="presOf" srcId="{B9D1A34D-CA95-114A-81DE-76E021D9F678}" destId="{F22FC779-D98E-9046-9A61-8FBB7F83253B}" srcOrd="1" destOrd="0" presId="urn:microsoft.com/office/officeart/2008/layout/NameandTitleOrganizationalChart"/>
    <dgm:cxn modelId="{7EB3BB90-5B08-4E5A-81D8-380F1081838E}" type="presOf" srcId="{C4E6187B-DADB-4AC3-AF4A-A328A6389006}" destId="{46F88CF4-05C9-4D69-8531-72B5EC49B31C}" srcOrd="0" destOrd="0" presId="urn:microsoft.com/office/officeart/2008/layout/NameandTitleOrganizationalChart"/>
    <dgm:cxn modelId="{46F9FE1F-DC57-4539-9DBF-BA537B309964}" type="presOf" srcId="{0E06E717-C1E4-ED40-8794-8DCA996525D8}" destId="{29D22184-B28B-C742-93D6-35EF8FE143DE}" srcOrd="1" destOrd="0" presId="urn:microsoft.com/office/officeart/2008/layout/NameandTitleOrganizationalChart"/>
    <dgm:cxn modelId="{8B49C14D-98E7-4A9B-BB66-E041F3C7B76C}" type="presOf" srcId="{9B220CED-5D48-1D4B-9986-A634C86F8ECF}" destId="{23BB597E-BE5F-EA4A-A71D-4E37F504706B}" srcOrd="0" destOrd="0" presId="urn:microsoft.com/office/officeart/2008/layout/NameandTitleOrganizationalChart"/>
    <dgm:cxn modelId="{AFA423DD-E788-4C10-8331-AEF62433FAAE}" type="presOf" srcId="{9A70590B-0B8C-46D4-80C5-9B0578A4023D}" destId="{AF13AE12-84A3-41AA-9DB7-01CB24D39D22}" srcOrd="0" destOrd="0" presId="urn:microsoft.com/office/officeart/2008/layout/NameandTitleOrganizationalChart"/>
    <dgm:cxn modelId="{D42E0A10-2248-4500-91B2-CAD49F5D2888}" type="presOf" srcId="{3BFA4E20-7D89-2448-AE65-C608179C2A95}" destId="{CDA4656D-1ACD-1642-933B-7280CBB38CC5}" srcOrd="0" destOrd="0" presId="urn:microsoft.com/office/officeart/2008/layout/NameandTitleOrganizationalChart"/>
    <dgm:cxn modelId="{FE374C60-30B0-4C32-AB20-85B6584E48C6}" type="presOf" srcId="{7736CCBD-AFD7-4851-AEF2-EFCD08F2E0A7}" destId="{120CC47F-4A2D-4CD5-8F30-64B2BD24E460}" srcOrd="0" destOrd="0" presId="urn:microsoft.com/office/officeart/2008/layout/NameandTitleOrganizationalChart"/>
    <dgm:cxn modelId="{0A207F37-ECCE-444E-9AD9-8A2D4E6F1971}" type="presOf" srcId="{D1AC491D-A988-4EA1-AC59-9EA272C4C099}" destId="{834072C4-497A-4544-9A1F-FED5F40D1108}" srcOrd="0" destOrd="0" presId="urn:microsoft.com/office/officeart/2008/layout/NameandTitleOrganizationalChart"/>
    <dgm:cxn modelId="{3BCA6B4A-9B4E-40D8-AEAD-96447637F8CA}" srcId="{E23F3515-C0DC-4AA2-9DCB-F8A6470B6FC0}" destId="{C4E6187B-DADB-4AC3-AF4A-A328A6389006}" srcOrd="0" destOrd="0" parTransId="{548D5882-9B01-4D79-BA53-CD23EC0BD25A}" sibTransId="{B07389C5-4CB3-487C-865C-54FE4FB643BE}"/>
    <dgm:cxn modelId="{658B89E4-1808-4824-88CB-4E121931BA73}" srcId="{E23F3515-C0DC-4AA2-9DCB-F8A6470B6FC0}" destId="{FF579613-9A9C-4797-BF75-3054C95C92CF}" srcOrd="2" destOrd="0" parTransId="{4CA50260-0D2C-4730-A6CB-A1BB8479944D}" sibTransId="{381F198B-FE27-4B73-BF94-FE178DDB2186}"/>
    <dgm:cxn modelId="{57CBBBDF-0410-47E1-8056-7E01BDB04C61}" type="presOf" srcId="{B4BE701A-B207-4FA3-B70D-98B8E16809BF}" destId="{D298842E-5D12-48FD-A2BE-7C88C30E8256}" srcOrd="1" destOrd="0" presId="urn:microsoft.com/office/officeart/2008/layout/NameandTitleOrganizationalChart"/>
    <dgm:cxn modelId="{C6DC98B8-2B41-4ED5-A910-24414AD87B34}" type="presOf" srcId="{33541BB4-C0DB-431A-8F16-2D1E5883F76D}" destId="{5D80CAC9-344A-45AA-BD0E-927504E88925}" srcOrd="0" destOrd="0" presId="urn:microsoft.com/office/officeart/2008/layout/NameandTitleOrganizationalChart"/>
    <dgm:cxn modelId="{2F189580-D7D9-4D56-B0D1-3234869CBA1A}" type="presOf" srcId="{35037AD9-A5C8-754C-9F93-77A66C5E9F61}" destId="{06C76569-4595-F540-B24F-ED45816FBAB9}" srcOrd="0" destOrd="0" presId="urn:microsoft.com/office/officeart/2008/layout/NameandTitleOrganizationalChart"/>
    <dgm:cxn modelId="{E1EA4C7D-F8A2-49EB-967E-0ED991FC0384}" type="presOf" srcId="{992B376F-C3BA-8D42-8364-C7316BC051A4}" destId="{69DBDBDE-2B21-C041-8AE1-933E51FF9CEA}" srcOrd="0" destOrd="0" presId="urn:microsoft.com/office/officeart/2008/layout/NameandTitleOrganizationalChart"/>
    <dgm:cxn modelId="{A86B28C1-9EEA-4028-A971-B00A054DD513}" type="presOf" srcId="{8299DBA3-776A-412E-9C8E-66152EA782AD}" destId="{FB6E097F-A5DA-48DF-A939-7BC2F7D93712}" srcOrd="0" destOrd="0" presId="urn:microsoft.com/office/officeart/2008/layout/NameandTitleOrganizationalChart"/>
    <dgm:cxn modelId="{0FE33A33-E182-4BD3-9A94-C308828151B5}" type="presOf" srcId="{0F5DE694-179C-0548-ADCF-1333F88AB537}" destId="{5FB07244-1FFD-8B4B-A2BE-10077D0B29F8}" srcOrd="0" destOrd="0" presId="urn:microsoft.com/office/officeart/2008/layout/NameandTitleOrganizationalChart"/>
    <dgm:cxn modelId="{92A5A68B-56D4-4E5F-8E7E-D33358445040}" type="presOf" srcId="{8E7874C3-72EB-4FEE-B6FB-7B9594E2AB76}" destId="{7A52420B-11CD-4D28-BDCA-17A9A27C2AAE}" srcOrd="0" destOrd="0" presId="urn:microsoft.com/office/officeart/2008/layout/NameandTitleOrganizationalChart"/>
    <dgm:cxn modelId="{03453955-E00E-7C47-B75E-083435C9533E}" srcId="{B9D1A34D-CA95-114A-81DE-76E021D9F678}" destId="{37B3D1D9-DF2A-6541-B6D0-40AFF15AF370}" srcOrd="0" destOrd="0" parTransId="{35037AD9-A5C8-754C-9F93-77A66C5E9F61}" sibTransId="{91298492-F086-EF4C-9964-A8E91EE8716C}"/>
    <dgm:cxn modelId="{E073EE85-FA43-4D08-AAB4-A820372C3FC4}" type="presOf" srcId="{29267D90-E084-4B08-8990-B39D1BE7C5AE}" destId="{4B806C97-BEFE-4F1A-9C3E-E342CC831269}" srcOrd="0" destOrd="0" presId="urn:microsoft.com/office/officeart/2008/layout/NameandTitleOrganizationalChart"/>
    <dgm:cxn modelId="{F8B34A62-6C53-4817-BDD1-BD6059F00C83}" type="presOf" srcId="{6B575D81-4F19-404B-90CF-E014E8299CD9}" destId="{25C61518-FBF2-0548-B994-2E28407864EC}" srcOrd="0" destOrd="0" presId="urn:microsoft.com/office/officeart/2008/layout/NameandTitleOrganizationalChart"/>
    <dgm:cxn modelId="{F445AECD-B6F8-47C3-943A-6CEE6788D0B4}" type="presOf" srcId="{B985E395-9181-484E-8217-F83ED193767C}" destId="{B2A21C75-A33A-CF46-8C8D-428B3A702B21}" srcOrd="0" destOrd="0" presId="urn:microsoft.com/office/officeart/2008/layout/NameandTitleOrganizationalChart"/>
    <dgm:cxn modelId="{B7E82F32-F787-47C8-8F35-E42F3ADAA5F0}" type="presOf" srcId="{F00535AF-7793-E74F-8F6D-00C43AB01B91}" destId="{B61D6C19-E227-6045-8DC6-0DA57DB0E40B}" srcOrd="0" destOrd="0" presId="urn:microsoft.com/office/officeart/2008/layout/NameandTitleOrganizationalChart"/>
    <dgm:cxn modelId="{F74D950A-97AF-4B65-A657-DCE068A3B876}" type="presOf" srcId="{1E6D4C4D-4C11-4B29-A604-5FE7FD698AD5}" destId="{980491E7-63E4-4962-A8CC-95A6F555735F}" srcOrd="1" destOrd="0" presId="urn:microsoft.com/office/officeart/2008/layout/NameandTitleOrganizationalChart"/>
    <dgm:cxn modelId="{F09A02E3-E1CA-40EA-90A9-0EC749B595FB}" srcId="{E23F3515-C0DC-4AA2-9DCB-F8A6470B6FC0}" destId="{29267D90-E084-4B08-8990-B39D1BE7C5AE}" srcOrd="7" destOrd="0" parTransId="{17433084-F580-4CCB-8ADA-0728FDC55CC8}" sibTransId="{9A70590B-0B8C-46D4-80C5-9B0578A4023D}"/>
    <dgm:cxn modelId="{3E9DD298-B77D-4CC3-95F6-CD9F4745BCCA}" srcId="{E23F3515-C0DC-4AA2-9DCB-F8A6470B6FC0}" destId="{1EA2C3B0-503D-4E81-B59A-0EDBA45A6417}" srcOrd="6" destOrd="0" parTransId="{4C22659A-8E6F-4E14-9FD7-76277DCD8F2F}" sibTransId="{932B16E9-FF97-44AA-9621-1985D536802D}"/>
    <dgm:cxn modelId="{18852B05-74F3-4201-AB47-A714EC1907C8}" type="presOf" srcId="{E63252DC-45A9-4C5A-BC46-C165E3FD9C03}" destId="{61488835-5CE0-4118-BE8D-4A54D0AD3E9E}" srcOrd="0" destOrd="0" presId="urn:microsoft.com/office/officeart/2008/layout/NameandTitleOrganizationalChart"/>
    <dgm:cxn modelId="{22DCCE94-558D-4DF2-9E4C-5E45FED5ADA0}" type="presOf" srcId="{E7213D6B-C330-4226-A1FC-0B6A57958ED9}" destId="{E20A3F1E-03AB-4B95-A052-7CA09054081C}" srcOrd="0" destOrd="0" presId="urn:microsoft.com/office/officeart/2008/layout/NameandTitleOrganizationalChart"/>
    <dgm:cxn modelId="{4A69C86D-F259-A640-93A0-A4186CD7E51C}" srcId="{37B3D1D9-DF2A-6541-B6D0-40AFF15AF370}" destId="{0E06E717-C1E4-ED40-8794-8DCA996525D8}" srcOrd="1" destOrd="0" parTransId="{1D346666-6229-D746-8B77-572A0D0BD3B0}" sibTransId="{9B220CED-5D48-1D4B-9986-A634C86F8ECF}"/>
    <dgm:cxn modelId="{2FCAB1B1-1448-4DDD-AED4-800EEA455D5B}" type="presOf" srcId="{BF6C11E2-F8C3-D240-8B6F-DC865F8AF485}" destId="{EC73FB2E-A22C-624E-83CE-8505529DB858}" srcOrd="0" destOrd="0" presId="urn:microsoft.com/office/officeart/2008/layout/NameandTitleOrganizationalChart"/>
    <dgm:cxn modelId="{5F18A640-2E86-49E1-89B9-631FAA63526B}" type="presOf" srcId="{CFE90F3A-AE4F-4923-85DE-565F909754E1}" destId="{796A13E0-8191-4BEB-9F81-B8C1E892648D}" srcOrd="0" destOrd="0" presId="urn:microsoft.com/office/officeart/2008/layout/NameandTitleOrganizationalChart"/>
    <dgm:cxn modelId="{B85DE12F-B82E-44C9-87FC-467D254CA165}" type="presOf" srcId="{48162130-59D6-4680-995A-C7D854A1014F}" destId="{3C2B6DF4-8D5A-48BC-B3F3-E24C859C16F9}" srcOrd="0" destOrd="0" presId="urn:microsoft.com/office/officeart/2008/layout/NameandTitleOrganizationalChart"/>
    <dgm:cxn modelId="{13C821AB-91C9-4A42-ABAB-96CEAC14223A}" type="presOf" srcId="{4C22659A-8E6F-4E14-9FD7-76277DCD8F2F}" destId="{D22FE790-8CC0-401D-9A39-B2CFA285F2BA}" srcOrd="0" destOrd="0" presId="urn:microsoft.com/office/officeart/2008/layout/NameandTitleOrganizationalChart"/>
    <dgm:cxn modelId="{E875094C-516D-490A-AFF9-B86CFBFC296A}" type="presOf" srcId="{FEACECF5-7C8E-834C-A523-A46DC5B3F91F}" destId="{63A74DD1-F6FA-064A-997A-DECC5CF9D1C7}" srcOrd="1" destOrd="0" presId="urn:microsoft.com/office/officeart/2008/layout/NameandTitleOrganizationalChart"/>
    <dgm:cxn modelId="{E1FAEB72-F9A3-4EAB-A1CC-3C54A8D3ED25}" type="presOf" srcId="{C4E6187B-DADB-4AC3-AF4A-A328A6389006}" destId="{60B0453C-7E8D-4653-B99E-97C663A3D8A0}" srcOrd="1" destOrd="0" presId="urn:microsoft.com/office/officeart/2008/layout/NameandTitleOrganizationalChart"/>
    <dgm:cxn modelId="{2A2EF0E7-1FB8-4D85-8B46-E42303DD023E}" type="presOf" srcId="{BF6C11E2-F8C3-D240-8B6F-DC865F8AF485}" destId="{0668CFD3-457F-6248-8DB3-3D43E062FA45}" srcOrd="1" destOrd="0" presId="urn:microsoft.com/office/officeart/2008/layout/NameandTitleOrganizationalChart"/>
    <dgm:cxn modelId="{DFACF38C-0447-4283-8E3A-DDD96FC5017D}" type="presOf" srcId="{1D346666-6229-D746-8B77-572A0D0BD3B0}" destId="{57A18787-9099-9145-97EC-234C170BD5B1}" srcOrd="0" destOrd="0" presId="urn:microsoft.com/office/officeart/2008/layout/NameandTitleOrganizationalChart"/>
    <dgm:cxn modelId="{7B9B11D4-F0BF-414F-A454-A74326EAD193}" type="presOf" srcId="{B9D1A34D-CA95-114A-81DE-76E021D9F678}" destId="{4336FD54-CCEF-824B-92BF-DCED35FA8484}" srcOrd="0" destOrd="0" presId="urn:microsoft.com/office/officeart/2008/layout/NameandTitleOrganizationalChart"/>
    <dgm:cxn modelId="{03E1382B-545C-4019-8FE5-D5E3C77E1FE7}" type="presOf" srcId="{548D5882-9B01-4D79-BA53-CD23EC0BD25A}" destId="{EB32E076-FB97-405F-860A-44641BF73D4C}" srcOrd="0" destOrd="0" presId="urn:microsoft.com/office/officeart/2008/layout/NameandTitleOrganizationalChart"/>
    <dgm:cxn modelId="{DE3E730B-1E71-4278-A847-5269E668BD06}" type="presOf" srcId="{62E81411-1345-4B09-B8CD-F341CBABC225}" destId="{EDB0074E-357D-4E39-952B-C15F0D23626C}" srcOrd="0" destOrd="0" presId="urn:microsoft.com/office/officeart/2008/layout/NameandTitleOrganizationalChart"/>
    <dgm:cxn modelId="{AEEDCA4C-89E4-4D4C-B25A-57ABB8459985}" type="presOf" srcId="{70339397-55AE-2E4B-B6E3-7146B54428E6}" destId="{208A5FF2-2413-E349-BF88-918CA80FD735}" srcOrd="0" destOrd="0" presId="urn:microsoft.com/office/officeart/2008/layout/NameandTitleOrganizationalChart"/>
    <dgm:cxn modelId="{AC9E6A09-17BD-40D8-BCE9-5DBB72D49EF1}" type="presOf" srcId="{1E6D4C4D-4C11-4B29-A604-5FE7FD698AD5}" destId="{E88A8DD8-2854-4F2D-B6EA-9352D67D3756}" srcOrd="0" destOrd="0" presId="urn:microsoft.com/office/officeart/2008/layout/NameandTitleOrganizationalChart"/>
    <dgm:cxn modelId="{9DD7EF28-5C7B-4141-B22E-55DAF46DA878}" srcId="{37B3D1D9-DF2A-6541-B6D0-40AFF15AF370}" destId="{FEACECF5-7C8E-834C-A523-A46DC5B3F91F}" srcOrd="0" destOrd="0" parTransId="{F00535AF-7793-E74F-8F6D-00C43AB01B91}" sibTransId="{3BFA4E20-7D89-2448-AE65-C608179C2A95}"/>
    <dgm:cxn modelId="{038A324B-E200-4182-8D11-6EEC2CE08350}" type="presOf" srcId="{4443B8DB-4E79-4A5F-8D89-40A185C5BC92}" destId="{60BAA1BA-ADDA-4500-8D84-B4CB23C45B75}" srcOrd="0" destOrd="0" presId="urn:microsoft.com/office/officeart/2008/layout/NameandTitleOrganizationalChart"/>
    <dgm:cxn modelId="{D7C74D87-8762-4DD9-845A-8F2782F68DAB}" type="presOf" srcId="{62E81411-1345-4B09-B8CD-F341CBABC225}" destId="{5FC3EB6A-6C00-43EB-8E64-C9CFC9266F22}" srcOrd="1" destOrd="0" presId="urn:microsoft.com/office/officeart/2008/layout/NameandTitleOrganizationalChart"/>
    <dgm:cxn modelId="{5A59CCA5-6A6C-472F-8D1F-776EEF6283A9}" type="presOf" srcId="{37B3D1D9-DF2A-6541-B6D0-40AFF15AF370}" destId="{EEBAFE15-CF14-064F-8E89-DAF7534CA19B}" srcOrd="0" destOrd="0" presId="urn:microsoft.com/office/officeart/2008/layout/NameandTitleOrganizationalChart"/>
    <dgm:cxn modelId="{D4A1EE79-2AD0-40F9-87CA-56A8231EBBAB}" type="presOf" srcId="{E23F3515-C0DC-4AA2-9DCB-F8A6470B6FC0}" destId="{4283130A-E0E1-4D90-93D8-93AC4A398953}" srcOrd="0" destOrd="0" presId="urn:microsoft.com/office/officeart/2008/layout/NameandTitleOrganizationalChart"/>
    <dgm:cxn modelId="{EC8EA64F-86A6-4EC0-8506-C8A8F8BFD4A5}" type="presOf" srcId="{B74C7878-77C7-8144-BAD0-4EA640A89665}" destId="{B96FD4EC-8BC8-0A40-8C63-A997D8FC117D}" srcOrd="0" destOrd="0" presId="urn:microsoft.com/office/officeart/2008/layout/NameandTitleOrganizationalChart"/>
    <dgm:cxn modelId="{4A03AB48-4E50-4CDD-984D-3B2C8C99704F}" type="presOf" srcId="{B07389C5-4CB3-487C-865C-54FE4FB643BE}" destId="{169DFB80-40B4-4D49-BC9F-50480E18483E}" srcOrd="0" destOrd="0" presId="urn:microsoft.com/office/officeart/2008/layout/NameandTitleOrganizationalChart"/>
    <dgm:cxn modelId="{95159749-FE21-4ADA-9441-C0510FC98F6E}" type="presOf" srcId="{B985E395-9181-484E-8217-F83ED193767C}" destId="{B32F7F62-A4DC-E046-AA81-831A11145830}" srcOrd="1" destOrd="0" presId="urn:microsoft.com/office/officeart/2008/layout/NameandTitleOrganizationalChart"/>
    <dgm:cxn modelId="{FDE1D5A8-FEE7-DC41-90D5-077F0DE1623C}" srcId="{992B376F-C3BA-8D42-8364-C7316BC051A4}" destId="{BF6C11E2-F8C3-D240-8B6F-DC865F8AF485}" srcOrd="0" destOrd="0" parTransId="{6B575D81-4F19-404B-90CF-E014E8299CD9}" sibTransId="{70339397-55AE-2E4B-B6E3-7146B54428E6}"/>
    <dgm:cxn modelId="{A637817D-1792-4E14-8103-2F0DB7F52006}" type="presOf" srcId="{E23F3515-C0DC-4AA2-9DCB-F8A6470B6FC0}" destId="{6DA63B12-1B6B-4023-92FF-5D28D3A3B3B0}" srcOrd="1" destOrd="0" presId="urn:microsoft.com/office/officeart/2008/layout/NameandTitleOrganizationalChart"/>
    <dgm:cxn modelId="{DA9603A0-081D-4AFC-998E-FBC4005C9CE1}" type="presOf" srcId="{E63252DC-45A9-4C5A-BC46-C165E3FD9C03}" destId="{EAD575A0-6234-41BB-A5CD-19387B68CE2B}" srcOrd="1" destOrd="0" presId="urn:microsoft.com/office/officeart/2008/layout/NameandTitleOrganizationalChart"/>
    <dgm:cxn modelId="{6CC50658-6C63-4617-8E42-4DDD65EE1505}" type="presOf" srcId="{CE902B66-244F-AB4C-8634-C33E6B885C39}" destId="{DC5B00C0-01A2-F247-9E99-19C88566370D}" srcOrd="0" destOrd="0" presId="urn:microsoft.com/office/officeart/2008/layout/NameandTitleOrganizationalChart"/>
    <dgm:cxn modelId="{0BE6FCA0-4459-408A-B087-0ACCC995C239}" type="presOf" srcId="{4CA50260-0D2C-4730-A6CB-A1BB8479944D}" destId="{74E9CAA3-7754-4094-9C2F-59DD9CBCE4A5}" srcOrd="0" destOrd="0" presId="urn:microsoft.com/office/officeart/2008/layout/NameandTitleOrganizationalChart"/>
    <dgm:cxn modelId="{042A439B-4402-4239-A9DE-ABE0A4929206}" type="presOf" srcId="{524647EE-0171-4761-BDBA-1727B2D8ED80}" destId="{2DC061C6-0A0A-46EC-8971-E7944D78FF60}" srcOrd="0" destOrd="0" presId="urn:microsoft.com/office/officeart/2008/layout/NameandTitleOrganizationalChart"/>
    <dgm:cxn modelId="{5435AF86-3DDF-42F6-8024-6992D119B73F}" type="presOf" srcId="{C9EB5D5B-9198-42E5-8AFC-456FF17694D7}" destId="{1F247DC7-0CC8-4D2D-9510-1C41DD27C2C0}" srcOrd="0" destOrd="0" presId="urn:microsoft.com/office/officeart/2008/layout/NameandTitleOrganizationalChart"/>
    <dgm:cxn modelId="{627675D9-A175-4248-B201-6D5CCE2D05AC}" type="presOf" srcId="{C9EB5D5B-9198-42E5-8AFC-456FF17694D7}" destId="{5D42BA5B-2B7B-47FC-9A56-AD1EE1623558}" srcOrd="1" destOrd="0" presId="urn:microsoft.com/office/officeart/2008/layout/NameandTitleOrganizationalChart"/>
    <dgm:cxn modelId="{D657F59F-521B-41DB-8114-0D615D4B7F6E}" srcId="{E23F3515-C0DC-4AA2-9DCB-F8A6470B6FC0}" destId="{48162130-59D6-4680-995A-C7D854A1014F}" srcOrd="3" destOrd="0" parTransId="{90141438-8D7B-4C00-9F7A-8E967E1413E4}" sibTransId="{3EE77151-4968-4D33-A342-FFC29DAC49D4}"/>
    <dgm:cxn modelId="{BB72A446-1CCC-4C8D-84BD-6EE0ABEEE737}" type="presOf" srcId="{B4BE701A-B207-4FA3-B70D-98B8E16809BF}" destId="{F693A903-F146-44DE-BF27-92D078D56CA8}" srcOrd="0" destOrd="0" presId="urn:microsoft.com/office/officeart/2008/layout/NameandTitleOrganizationalChart"/>
    <dgm:cxn modelId="{51990EB4-4CAE-47CF-A15E-10649666AF43}" type="presOf" srcId="{BF1868A8-960C-4BB6-8D00-1161C108EEBD}" destId="{36D6475A-E03C-44E5-9748-59BF92A54B33}" srcOrd="0" destOrd="0" presId="urn:microsoft.com/office/officeart/2008/layout/NameandTitleOrganizationalChart"/>
    <dgm:cxn modelId="{655D2FFA-3C48-4B56-86EE-33E879DDD5CA}" type="presOf" srcId="{9BB0B726-5271-4C20-AFB2-F3D1FDB6BEED}" destId="{4FA26ED2-07CC-418C-B06D-FC17C589ECBA}" srcOrd="0" destOrd="0" presId="urn:microsoft.com/office/officeart/2008/layout/NameandTitleOrganizationalChart"/>
    <dgm:cxn modelId="{EE17DE0A-5887-4BC1-B75E-29D86C9BB142}" type="presOf" srcId="{27C033BB-D6E0-49E0-9C06-B87B072F401C}" destId="{83555689-472A-4F51-BDEC-B3FB67B0B3F3}" srcOrd="0" destOrd="0" presId="urn:microsoft.com/office/officeart/2008/layout/NameandTitleOrganizationalChart"/>
    <dgm:cxn modelId="{59DF54CD-AA8E-4586-A99D-783313071FC1}" type="presOf" srcId="{C0976C8A-A874-4B97-A699-C48AFEFFCCBD}" destId="{DCB14DDA-FFF9-4C39-9CC4-4F4B63F8E3FE}" srcOrd="0" destOrd="0" presId="urn:microsoft.com/office/officeart/2008/layout/NameandTitleOrganizationalChart"/>
    <dgm:cxn modelId="{C9716917-088E-4D76-8723-D09BA136026E}" type="presOf" srcId="{3EE77151-4968-4D33-A342-FFC29DAC49D4}" destId="{1AE76CDA-0C92-4FF7-9208-317EC9B0FB3F}" srcOrd="0" destOrd="0" presId="urn:microsoft.com/office/officeart/2008/layout/NameandTitleOrganizationalChart"/>
    <dgm:cxn modelId="{B1E619C9-E6A7-4342-8E1A-06D58BEEAAEB}" type="presOf" srcId="{91298492-F086-EF4C-9964-A8E91EE8716C}" destId="{6E264295-04E2-1D43-953C-8F598FC6415D}" srcOrd="0" destOrd="0" presId="urn:microsoft.com/office/officeart/2008/layout/NameandTitleOrganizationalChart"/>
    <dgm:cxn modelId="{6E984D68-74A6-4045-B7D6-075016CE1B26}" type="presOf" srcId="{FF579613-9A9C-4797-BF75-3054C95C92CF}" destId="{8AFEDC92-8CC6-4035-841B-8BCC83627595}" srcOrd="0" destOrd="0" presId="urn:microsoft.com/office/officeart/2008/layout/NameandTitleOrganizationalChart"/>
    <dgm:cxn modelId="{86B488E4-24B8-411E-85DE-B5127B66F436}" srcId="{BF6C11E2-F8C3-D240-8B6F-DC865F8AF485}" destId="{E23F3515-C0DC-4AA2-9DCB-F8A6470B6FC0}" srcOrd="0" destOrd="0" parTransId="{9BB0B726-5271-4C20-AFB2-F3D1FDB6BEED}" sibTransId="{8299DBA3-776A-412E-9C8E-66152EA782AD}"/>
    <dgm:cxn modelId="{EDAAB365-A509-0B47-913B-4ED706BC54E6}" srcId="{66775BF6-4317-D84A-90B1-06B0D7419ED4}" destId="{B9D1A34D-CA95-114A-81DE-76E021D9F678}" srcOrd="0" destOrd="0" parTransId="{3A5588D6-E5C9-8540-AFB6-95CBE3A910BB}" sibTransId="{B74C7878-77C7-8144-BAD0-4EA640A89665}"/>
    <dgm:cxn modelId="{D89E9604-B277-4607-B0C6-22C1E08B8D25}" type="presOf" srcId="{381F198B-FE27-4B73-BF94-FE178DDB2186}" destId="{1DBE8473-BCC5-4F4F-AEEF-8743C9EFCA75}" srcOrd="0" destOrd="0" presId="urn:microsoft.com/office/officeart/2008/layout/NameandTitleOrganizationalChart"/>
    <dgm:cxn modelId="{523301A8-CA00-4413-BA6F-D3E7E90856F6}" type="presOf" srcId="{66775BF6-4317-D84A-90B1-06B0D7419ED4}" destId="{0C8BAE50-818C-F948-B201-63F6F744198E}" srcOrd="0" destOrd="0" presId="urn:microsoft.com/office/officeart/2008/layout/NameandTitleOrganizationalChart"/>
    <dgm:cxn modelId="{4BB42A01-83DF-4B67-AC72-882D27E0F15D}" type="presOf" srcId="{1EA2C3B0-503D-4E81-B59A-0EDBA45A6417}" destId="{05CB7FD3-AB92-4A2E-ACE3-067E06984B58}" srcOrd="0" destOrd="0" presId="urn:microsoft.com/office/officeart/2008/layout/NameandTitleOrganizationalChart"/>
    <dgm:cxn modelId="{38589B29-00DD-437A-9D9B-79B9BC50898D}" type="presOf" srcId="{932B16E9-FF97-44AA-9621-1985D536802D}" destId="{F55532EF-6314-4DD0-9E36-16EA3F6E29B1}" srcOrd="0" destOrd="0" presId="urn:microsoft.com/office/officeart/2008/layout/NameandTitleOrganizationalChart"/>
    <dgm:cxn modelId="{08AD2E1C-CAB8-4C36-BBB5-7D33774D3B76}" type="presOf" srcId="{1EA2C3B0-503D-4E81-B59A-0EDBA45A6417}" destId="{A887FAF2-9AD5-43A3-9D2A-0AC363737185}" srcOrd="1" destOrd="0" presId="urn:microsoft.com/office/officeart/2008/layout/NameandTitleOrganizationalChart"/>
    <dgm:cxn modelId="{B0F76C37-17F0-46B5-A5CA-72281C22AB8A}" type="presOf" srcId="{992B376F-C3BA-8D42-8364-C7316BC051A4}" destId="{ED4F1B94-EB1E-6149-A09B-FF1677DCC4FA}" srcOrd="1" destOrd="0" presId="urn:microsoft.com/office/officeart/2008/layout/NameandTitleOrganizationalChart"/>
    <dgm:cxn modelId="{0B950505-B6FC-49DD-A72E-4480CAA69AA6}" type="presOf" srcId="{C3BEA77A-8EF4-BD4D-8DE9-BE4207825CEB}" destId="{88B9B6EA-1F2F-3B4F-BCEA-1E9118015FB1}" srcOrd="0" destOrd="0" presId="urn:microsoft.com/office/officeart/2008/layout/NameandTitleOrganizationalChart"/>
    <dgm:cxn modelId="{D0C10B60-3956-4CF4-B775-FB6C546D8D8E}" type="presOf" srcId="{26F946C0-4046-344C-965F-2DC33F5F4D03}" destId="{8E3C9B46-DDFA-6B4E-B3FF-C360EAB501D4}" srcOrd="0" destOrd="0" presId="urn:microsoft.com/office/officeart/2008/layout/NameandTitleOrganizationalChart"/>
    <dgm:cxn modelId="{B27E668A-AA4F-43FE-A71D-4E4F4CAD17C3}" srcId="{E63252DC-45A9-4C5A-BC46-C165E3FD9C03}" destId="{B4BE701A-B207-4FA3-B70D-98B8E16809BF}" srcOrd="1" destOrd="0" parTransId="{8E7874C3-72EB-4FEE-B6FB-7B9594E2AB76}" sibTransId="{524647EE-0171-4761-BDBA-1727B2D8ED80}"/>
    <dgm:cxn modelId="{B7D40803-B7F7-4DF3-8EA0-7EAB566C3618}" type="presOf" srcId="{FF579613-9A9C-4797-BF75-3054C95C92CF}" destId="{E150937E-A214-4C0E-9B35-93F9D46E4A8D}" srcOrd="1" destOrd="0" presId="urn:microsoft.com/office/officeart/2008/layout/NameandTitleOrganizationalChart"/>
    <dgm:cxn modelId="{E882B683-85CA-4947-84D6-8BD0E281B287}" srcId="{E23F3515-C0DC-4AA2-9DCB-F8A6470B6FC0}" destId="{62E81411-1345-4B09-B8CD-F341CBABC225}" srcOrd="5" destOrd="0" parTransId="{7736CCBD-AFD7-4851-AEF2-EFCD08F2E0A7}" sibTransId="{CA1B937D-A897-4A7E-8924-F8E9FCAAB944}"/>
    <dgm:cxn modelId="{B038A3FB-D631-4B95-8514-5283AC90D5B8}" srcId="{E23F3515-C0DC-4AA2-9DCB-F8A6470B6FC0}" destId="{1E6D4C4D-4C11-4B29-A604-5FE7FD698AD5}" srcOrd="4" destOrd="0" parTransId="{CFE90F3A-AE4F-4923-85DE-565F909754E1}" sibTransId="{BF1868A8-960C-4BB6-8D00-1161C108EEBD}"/>
    <dgm:cxn modelId="{D4CF9710-B440-49B9-9C24-5FD0C71FB0FB}" type="presOf" srcId="{90141438-8D7B-4C00-9F7A-8E967E1413E4}" destId="{ED957920-28E4-4FD3-AFB5-9D8FE526B96E}" srcOrd="0" destOrd="0" presId="urn:microsoft.com/office/officeart/2008/layout/NameandTitleOrganizationalChart"/>
    <dgm:cxn modelId="{44AF8036-EEF4-43AE-B911-2A3BCB11BCBA}" type="presOf" srcId="{CA1B937D-A897-4A7E-8924-F8E9FCAAB944}" destId="{3DE4C926-8B1D-49F4-ABE0-F5FAA9254454}" srcOrd="0" destOrd="0" presId="urn:microsoft.com/office/officeart/2008/layout/NameandTitleOrganizationalChart"/>
    <dgm:cxn modelId="{F69A6D1D-8159-402B-8CD0-17BE77DC9EFC}" type="presOf" srcId="{FEACECF5-7C8E-834C-A523-A46DC5B3F91F}" destId="{94F97486-8A0F-AD45-9030-5E35A1507941}" srcOrd="0" destOrd="0" presId="urn:microsoft.com/office/officeart/2008/layout/NameandTitleOrganizationalChart"/>
    <dgm:cxn modelId="{FD83D562-BBAB-874D-9160-F241F84426D3}" srcId="{B9D1A34D-CA95-114A-81DE-76E021D9F678}" destId="{992B376F-C3BA-8D42-8364-C7316BC051A4}" srcOrd="1" destOrd="0" parTransId="{C3BEA77A-8EF4-BD4D-8DE9-BE4207825CEB}" sibTransId="{0F5DE694-179C-0548-ADCF-1333F88AB537}"/>
    <dgm:cxn modelId="{C2B80955-FF2A-425F-96FE-CF7D9C48067E}" srcId="{B985E395-9181-484E-8217-F83ED193767C}" destId="{E63252DC-45A9-4C5A-BC46-C165E3FD9C03}" srcOrd="0" destOrd="0" parTransId="{E7213D6B-C330-4226-A1FC-0B6A57958ED9}" sibTransId="{54E9D2EC-C899-4CB8-BFBE-2A86A5E017E6}"/>
    <dgm:cxn modelId="{A1ACCBAA-60C4-482E-B091-1F5C6F86AC74}" srcId="{E63252DC-45A9-4C5A-BC46-C165E3FD9C03}" destId="{C9EB5D5B-9198-42E5-8AFC-456FF17694D7}" srcOrd="0" destOrd="0" parTransId="{4443B8DB-4E79-4A5F-8D89-40A185C5BC92}" sibTransId="{D1AC491D-A988-4EA1-AC59-9EA272C4C099}"/>
    <dgm:cxn modelId="{053824C0-B8F7-47D8-B427-64C1125D9212}" type="presOf" srcId="{29267D90-E084-4B08-8990-B39D1BE7C5AE}" destId="{E7D8ADC5-36F7-42C9-905B-1084874E22F6}" srcOrd="1" destOrd="0" presId="urn:microsoft.com/office/officeart/2008/layout/NameandTitleOrganizationalChart"/>
    <dgm:cxn modelId="{3310C940-734D-4991-8B11-FF8D420EAAEC}" srcId="{E23F3515-C0DC-4AA2-9DCB-F8A6470B6FC0}" destId="{C0976C8A-A874-4B97-A699-C48AFEFFCCBD}" srcOrd="1" destOrd="0" parTransId="{27C033BB-D6E0-49E0-9C06-B87B072F401C}" sibTransId="{33541BB4-C0DB-431A-8F16-2D1E5883F76D}"/>
    <dgm:cxn modelId="{E7247306-BF42-49F6-95C6-9E4618406FA8}" type="presOf" srcId="{37B3D1D9-DF2A-6541-B6D0-40AFF15AF370}" destId="{60473F82-0AEC-B54B-B755-3BD7C3E50E15}" srcOrd="1" destOrd="0" presId="urn:microsoft.com/office/officeart/2008/layout/NameandTitleOrganizationalChart"/>
    <dgm:cxn modelId="{C54F1A4B-6E2F-47F9-B174-0670A98FA6C2}" type="presOf" srcId="{54E9D2EC-C899-4CB8-BFBE-2A86A5E017E6}" destId="{1C276C6B-4AA2-4F12-BF16-DB343857E736}" srcOrd="0" destOrd="0" presId="urn:microsoft.com/office/officeart/2008/layout/NameandTitleOrganizationalChart"/>
    <dgm:cxn modelId="{EDE0774B-CD30-4A2A-92CD-69C2652B2D57}" type="presOf" srcId="{17433084-F580-4CCB-8ADA-0728FDC55CC8}" destId="{165748EC-5D33-4515-A106-B5907E454C1D}" srcOrd="0" destOrd="0" presId="urn:microsoft.com/office/officeart/2008/layout/NameandTitleOrganizationalChart"/>
    <dgm:cxn modelId="{C87367B5-362A-40F6-854F-297FB033C696}" type="presOf" srcId="{0E06E717-C1E4-ED40-8794-8DCA996525D8}" destId="{8CFF917D-A4EC-2346-B1EE-FA86E517F1AE}" srcOrd="0" destOrd="0" presId="urn:microsoft.com/office/officeart/2008/layout/NameandTitleOrganizationalChart"/>
    <dgm:cxn modelId="{BD23613D-C7F7-44AA-9DE7-C90306AF363F}" type="presOf" srcId="{48162130-59D6-4680-995A-C7D854A1014F}" destId="{AEC8DD6E-E4F1-4DFA-B898-3121581CA124}" srcOrd="1" destOrd="0" presId="urn:microsoft.com/office/officeart/2008/layout/NameandTitleOrganizationalChart"/>
    <dgm:cxn modelId="{0772F2B8-99F6-48CA-AC43-DF83E18C72B9}" type="presParOf" srcId="{0C8BAE50-818C-F948-B201-63F6F744198E}" destId="{136EAE16-5847-3D4E-BDBB-E013B28D41AE}" srcOrd="0" destOrd="0" presId="urn:microsoft.com/office/officeart/2008/layout/NameandTitleOrganizationalChart"/>
    <dgm:cxn modelId="{C0616979-74DC-4335-B502-C333CF1165D0}" type="presParOf" srcId="{136EAE16-5847-3D4E-BDBB-E013B28D41AE}" destId="{5EE5186E-FD7D-C04A-BB30-D4E43064A242}" srcOrd="0" destOrd="0" presId="urn:microsoft.com/office/officeart/2008/layout/NameandTitleOrganizationalChart"/>
    <dgm:cxn modelId="{888151BD-2CE1-4273-AF7D-290ECD1278AA}" type="presParOf" srcId="{5EE5186E-FD7D-C04A-BB30-D4E43064A242}" destId="{4336FD54-CCEF-824B-92BF-DCED35FA8484}" srcOrd="0" destOrd="0" presId="urn:microsoft.com/office/officeart/2008/layout/NameandTitleOrganizationalChart"/>
    <dgm:cxn modelId="{75CE241B-3619-449D-9E14-4FDE5911EB82}" type="presParOf" srcId="{5EE5186E-FD7D-C04A-BB30-D4E43064A242}" destId="{B96FD4EC-8BC8-0A40-8C63-A997D8FC117D}" srcOrd="1" destOrd="0" presId="urn:microsoft.com/office/officeart/2008/layout/NameandTitleOrganizationalChart"/>
    <dgm:cxn modelId="{58700EF2-BC03-4270-9271-9410B7F9F069}" type="presParOf" srcId="{5EE5186E-FD7D-C04A-BB30-D4E43064A242}" destId="{F22FC779-D98E-9046-9A61-8FBB7F83253B}" srcOrd="2" destOrd="0" presId="urn:microsoft.com/office/officeart/2008/layout/NameandTitleOrganizationalChart"/>
    <dgm:cxn modelId="{6AA5A69D-3223-42A4-9B3E-D9806896BA5B}" type="presParOf" srcId="{136EAE16-5847-3D4E-BDBB-E013B28D41AE}" destId="{D1E94B41-896D-1447-8D19-21ECB2B463AA}" srcOrd="1" destOrd="0" presId="urn:microsoft.com/office/officeart/2008/layout/NameandTitleOrganizationalChart"/>
    <dgm:cxn modelId="{AB854F68-5655-48DA-9107-0AC7057B56F1}" type="presParOf" srcId="{D1E94B41-896D-1447-8D19-21ECB2B463AA}" destId="{06C76569-4595-F540-B24F-ED45816FBAB9}" srcOrd="0" destOrd="0" presId="urn:microsoft.com/office/officeart/2008/layout/NameandTitleOrganizationalChart"/>
    <dgm:cxn modelId="{B7A29767-213D-4F73-8F86-94C5D352D0E2}" type="presParOf" srcId="{D1E94B41-896D-1447-8D19-21ECB2B463AA}" destId="{ACA4F7BD-736C-234C-AE2D-1ACE26594B7B}" srcOrd="1" destOrd="0" presId="urn:microsoft.com/office/officeart/2008/layout/NameandTitleOrganizationalChart"/>
    <dgm:cxn modelId="{C7C59D4F-4366-4FCA-8F57-272CCA95F007}" type="presParOf" srcId="{ACA4F7BD-736C-234C-AE2D-1ACE26594B7B}" destId="{73AEB240-7977-CD40-9EF9-FAE629857696}" srcOrd="0" destOrd="0" presId="urn:microsoft.com/office/officeart/2008/layout/NameandTitleOrganizationalChart"/>
    <dgm:cxn modelId="{DA09BD0A-22B1-4831-B1FB-E0E26C7CB1F9}" type="presParOf" srcId="{73AEB240-7977-CD40-9EF9-FAE629857696}" destId="{EEBAFE15-CF14-064F-8E89-DAF7534CA19B}" srcOrd="0" destOrd="0" presId="urn:microsoft.com/office/officeart/2008/layout/NameandTitleOrganizationalChart"/>
    <dgm:cxn modelId="{1D875F85-4DB7-498F-9C1B-08CA442E0D5D}" type="presParOf" srcId="{73AEB240-7977-CD40-9EF9-FAE629857696}" destId="{6E264295-04E2-1D43-953C-8F598FC6415D}" srcOrd="1" destOrd="0" presId="urn:microsoft.com/office/officeart/2008/layout/NameandTitleOrganizationalChart"/>
    <dgm:cxn modelId="{4CA5964D-E310-4470-9FB3-E7AF29F07085}" type="presParOf" srcId="{73AEB240-7977-CD40-9EF9-FAE629857696}" destId="{60473F82-0AEC-B54B-B755-3BD7C3E50E15}" srcOrd="2" destOrd="0" presId="urn:microsoft.com/office/officeart/2008/layout/NameandTitleOrganizationalChart"/>
    <dgm:cxn modelId="{83EC81E2-13AC-44DB-8D92-5DA7E955D6C4}" type="presParOf" srcId="{ACA4F7BD-736C-234C-AE2D-1ACE26594B7B}" destId="{4E79DB63-81CD-F84A-85C0-90A98741CD5B}" srcOrd="1" destOrd="0" presId="urn:microsoft.com/office/officeart/2008/layout/NameandTitleOrganizationalChart"/>
    <dgm:cxn modelId="{370C22E0-F332-4AA9-8145-F70585983FE5}" type="presParOf" srcId="{4E79DB63-81CD-F84A-85C0-90A98741CD5B}" destId="{B61D6C19-E227-6045-8DC6-0DA57DB0E40B}" srcOrd="0" destOrd="0" presId="urn:microsoft.com/office/officeart/2008/layout/NameandTitleOrganizationalChart"/>
    <dgm:cxn modelId="{D6B0092C-35AA-4274-8F86-BB72879386D7}" type="presParOf" srcId="{4E79DB63-81CD-F84A-85C0-90A98741CD5B}" destId="{436F9E38-877F-244F-84A5-9F484A952BF7}" srcOrd="1" destOrd="0" presId="urn:microsoft.com/office/officeart/2008/layout/NameandTitleOrganizationalChart"/>
    <dgm:cxn modelId="{D65AFC3F-E20B-4645-9AFD-273422280C3D}" type="presParOf" srcId="{436F9E38-877F-244F-84A5-9F484A952BF7}" destId="{06D7DFD4-7D5F-CC42-AA5F-5FCF6E5B73BA}" srcOrd="0" destOrd="0" presId="urn:microsoft.com/office/officeart/2008/layout/NameandTitleOrganizationalChart"/>
    <dgm:cxn modelId="{AB1F6523-53C1-483D-B3F3-3DD38944A0CA}" type="presParOf" srcId="{06D7DFD4-7D5F-CC42-AA5F-5FCF6E5B73BA}" destId="{94F97486-8A0F-AD45-9030-5E35A1507941}" srcOrd="0" destOrd="0" presId="urn:microsoft.com/office/officeart/2008/layout/NameandTitleOrganizationalChart"/>
    <dgm:cxn modelId="{1CE484BC-AB2C-4932-859E-E9D82B8A4C35}" type="presParOf" srcId="{06D7DFD4-7D5F-CC42-AA5F-5FCF6E5B73BA}" destId="{CDA4656D-1ACD-1642-933B-7280CBB38CC5}" srcOrd="1" destOrd="0" presId="urn:microsoft.com/office/officeart/2008/layout/NameandTitleOrganizationalChart"/>
    <dgm:cxn modelId="{9E23D8E3-A8FC-4015-B8D4-AB8DD89AE918}" type="presParOf" srcId="{06D7DFD4-7D5F-CC42-AA5F-5FCF6E5B73BA}" destId="{63A74DD1-F6FA-064A-997A-DECC5CF9D1C7}" srcOrd="2" destOrd="0" presId="urn:microsoft.com/office/officeart/2008/layout/NameandTitleOrganizationalChart"/>
    <dgm:cxn modelId="{1EC17948-5079-4B93-878D-776B6C1A1C67}" type="presParOf" srcId="{436F9E38-877F-244F-84A5-9F484A952BF7}" destId="{17BE0627-FDDD-6945-8C9E-360D8DFF294A}" srcOrd="1" destOrd="0" presId="urn:microsoft.com/office/officeart/2008/layout/NameandTitleOrganizationalChart"/>
    <dgm:cxn modelId="{DC0AA4BC-AA7E-4836-B228-024795E4FCCA}" type="presParOf" srcId="{436F9E38-877F-244F-84A5-9F484A952BF7}" destId="{B99881BF-3BAC-5D40-9C00-6026FCFCA1F4}" srcOrd="2" destOrd="0" presId="urn:microsoft.com/office/officeart/2008/layout/NameandTitleOrganizationalChart"/>
    <dgm:cxn modelId="{87AA6185-0745-4803-910E-932A9C6909E8}" type="presParOf" srcId="{4E79DB63-81CD-F84A-85C0-90A98741CD5B}" destId="{57A18787-9099-9145-97EC-234C170BD5B1}" srcOrd="2" destOrd="0" presId="urn:microsoft.com/office/officeart/2008/layout/NameandTitleOrganizationalChart"/>
    <dgm:cxn modelId="{E77FA3C6-7A2E-4F4D-9A2D-9F5D76C73735}" type="presParOf" srcId="{4E79DB63-81CD-F84A-85C0-90A98741CD5B}" destId="{D3C5941B-4707-5644-9994-6975127CF1A9}" srcOrd="3" destOrd="0" presId="urn:microsoft.com/office/officeart/2008/layout/NameandTitleOrganizationalChart"/>
    <dgm:cxn modelId="{42FE78BF-DEA5-41AC-97DC-1F7A731DC65C}" type="presParOf" srcId="{D3C5941B-4707-5644-9994-6975127CF1A9}" destId="{BDBF051F-4C96-5847-BE27-C24547A747A4}" srcOrd="0" destOrd="0" presId="urn:microsoft.com/office/officeart/2008/layout/NameandTitleOrganizationalChart"/>
    <dgm:cxn modelId="{C87AFD6C-C188-41EA-8827-BD810C83AAA0}" type="presParOf" srcId="{BDBF051F-4C96-5847-BE27-C24547A747A4}" destId="{8CFF917D-A4EC-2346-B1EE-FA86E517F1AE}" srcOrd="0" destOrd="0" presId="urn:microsoft.com/office/officeart/2008/layout/NameandTitleOrganizationalChart"/>
    <dgm:cxn modelId="{68D59F96-9726-43D1-B6D9-FEC281938967}" type="presParOf" srcId="{BDBF051F-4C96-5847-BE27-C24547A747A4}" destId="{23BB597E-BE5F-EA4A-A71D-4E37F504706B}" srcOrd="1" destOrd="0" presId="urn:microsoft.com/office/officeart/2008/layout/NameandTitleOrganizationalChart"/>
    <dgm:cxn modelId="{04B2EA77-F239-4DAA-83FB-11C33C0C71B9}" type="presParOf" srcId="{BDBF051F-4C96-5847-BE27-C24547A747A4}" destId="{29D22184-B28B-C742-93D6-35EF8FE143DE}" srcOrd="2" destOrd="0" presId="urn:microsoft.com/office/officeart/2008/layout/NameandTitleOrganizationalChart"/>
    <dgm:cxn modelId="{B0C7DD86-F906-4534-B457-7CE8CAFBDBDD}" type="presParOf" srcId="{D3C5941B-4707-5644-9994-6975127CF1A9}" destId="{DD977F49-7CE8-5444-AB27-A4E7CF003A3D}" srcOrd="1" destOrd="0" presId="urn:microsoft.com/office/officeart/2008/layout/NameandTitleOrganizationalChart"/>
    <dgm:cxn modelId="{071ADC10-EC2E-4939-8ADE-87DADD019903}" type="presParOf" srcId="{D3C5941B-4707-5644-9994-6975127CF1A9}" destId="{CB10451C-83FF-C143-A8FC-66C16976E3B8}" srcOrd="2" destOrd="0" presId="urn:microsoft.com/office/officeart/2008/layout/NameandTitleOrganizationalChart"/>
    <dgm:cxn modelId="{9952554E-5934-4C2A-BE1A-BA8AC9F0C3D1}" type="presParOf" srcId="{ACA4F7BD-736C-234C-AE2D-1ACE26594B7B}" destId="{D72FC5FC-AE22-0D49-A700-F1329B6337C1}" srcOrd="2" destOrd="0" presId="urn:microsoft.com/office/officeart/2008/layout/NameandTitleOrganizationalChart"/>
    <dgm:cxn modelId="{B90DAB3A-A929-4A48-B38A-FCD6C88B7468}" type="presParOf" srcId="{D1E94B41-896D-1447-8D19-21ECB2B463AA}" destId="{88B9B6EA-1F2F-3B4F-BCEA-1E9118015FB1}" srcOrd="2" destOrd="0" presId="urn:microsoft.com/office/officeart/2008/layout/NameandTitleOrganizationalChart"/>
    <dgm:cxn modelId="{1BB47F0D-4D39-4B31-BA58-0403BB024E89}" type="presParOf" srcId="{D1E94B41-896D-1447-8D19-21ECB2B463AA}" destId="{18477975-890A-7247-A20A-9E7EF5870E87}" srcOrd="3" destOrd="0" presId="urn:microsoft.com/office/officeart/2008/layout/NameandTitleOrganizationalChart"/>
    <dgm:cxn modelId="{B98AADDC-A434-4E32-90C8-B652D9A2236B}" type="presParOf" srcId="{18477975-890A-7247-A20A-9E7EF5870E87}" destId="{41D3F44C-BFC5-3641-BBE3-823ADF5128A7}" srcOrd="0" destOrd="0" presId="urn:microsoft.com/office/officeart/2008/layout/NameandTitleOrganizationalChart"/>
    <dgm:cxn modelId="{E8B09822-6064-491A-8A8C-80B2DC53376E}" type="presParOf" srcId="{41D3F44C-BFC5-3641-BBE3-823ADF5128A7}" destId="{69DBDBDE-2B21-C041-8AE1-933E51FF9CEA}" srcOrd="0" destOrd="0" presId="urn:microsoft.com/office/officeart/2008/layout/NameandTitleOrganizationalChart"/>
    <dgm:cxn modelId="{C0683C58-404E-435D-B468-BB4B86E34786}" type="presParOf" srcId="{41D3F44C-BFC5-3641-BBE3-823ADF5128A7}" destId="{5FB07244-1FFD-8B4B-A2BE-10077D0B29F8}" srcOrd="1" destOrd="0" presId="urn:microsoft.com/office/officeart/2008/layout/NameandTitleOrganizationalChart"/>
    <dgm:cxn modelId="{0C283504-B268-430E-BCE6-134A76DA449E}" type="presParOf" srcId="{41D3F44C-BFC5-3641-BBE3-823ADF5128A7}" destId="{ED4F1B94-EB1E-6149-A09B-FF1677DCC4FA}" srcOrd="2" destOrd="0" presId="urn:microsoft.com/office/officeart/2008/layout/NameandTitleOrganizationalChart"/>
    <dgm:cxn modelId="{50B1049C-3FAB-4479-BE17-EC4F411E9F91}" type="presParOf" srcId="{18477975-890A-7247-A20A-9E7EF5870E87}" destId="{FFE154DE-FCC7-5C4C-AAE1-5E41C3B38961}" srcOrd="1" destOrd="0" presId="urn:microsoft.com/office/officeart/2008/layout/NameandTitleOrganizationalChart"/>
    <dgm:cxn modelId="{2BB424D3-A916-408C-B204-3454D4073CDE}" type="presParOf" srcId="{FFE154DE-FCC7-5C4C-AAE1-5E41C3B38961}" destId="{25C61518-FBF2-0548-B994-2E28407864EC}" srcOrd="0" destOrd="0" presId="urn:microsoft.com/office/officeart/2008/layout/NameandTitleOrganizationalChart"/>
    <dgm:cxn modelId="{2CD9E411-B215-4CF5-91F9-5273B698A005}" type="presParOf" srcId="{FFE154DE-FCC7-5C4C-AAE1-5E41C3B38961}" destId="{B9ED55B9-50BC-D44B-AC90-AB6B590E74FB}" srcOrd="1" destOrd="0" presId="urn:microsoft.com/office/officeart/2008/layout/NameandTitleOrganizationalChart"/>
    <dgm:cxn modelId="{EC9B5D6E-E2C4-44E3-B2F0-F5B1C746AA1D}" type="presParOf" srcId="{B9ED55B9-50BC-D44B-AC90-AB6B590E74FB}" destId="{8393FBBD-7A21-0240-9FB3-25D53B5CD55E}" srcOrd="0" destOrd="0" presId="urn:microsoft.com/office/officeart/2008/layout/NameandTitleOrganizationalChart"/>
    <dgm:cxn modelId="{CFE10CDF-4BAA-41BF-91E6-1F8CB9C15CA7}" type="presParOf" srcId="{8393FBBD-7A21-0240-9FB3-25D53B5CD55E}" destId="{EC73FB2E-A22C-624E-83CE-8505529DB858}" srcOrd="0" destOrd="0" presId="urn:microsoft.com/office/officeart/2008/layout/NameandTitleOrganizationalChart"/>
    <dgm:cxn modelId="{CFDC8CB3-0C8E-416C-8B5D-816A8D6F6367}" type="presParOf" srcId="{8393FBBD-7A21-0240-9FB3-25D53B5CD55E}" destId="{208A5FF2-2413-E349-BF88-918CA80FD735}" srcOrd="1" destOrd="0" presId="urn:microsoft.com/office/officeart/2008/layout/NameandTitleOrganizationalChart"/>
    <dgm:cxn modelId="{4E48A8E4-14F2-4196-8C61-861E4F9A7C78}" type="presParOf" srcId="{8393FBBD-7A21-0240-9FB3-25D53B5CD55E}" destId="{0668CFD3-457F-6248-8DB3-3D43E062FA45}" srcOrd="2" destOrd="0" presId="urn:microsoft.com/office/officeart/2008/layout/NameandTitleOrganizationalChart"/>
    <dgm:cxn modelId="{0CBF9C55-4C56-4D83-91E9-0AEA79644A05}" type="presParOf" srcId="{B9ED55B9-50BC-D44B-AC90-AB6B590E74FB}" destId="{BA1130A1-0DCB-4242-902D-BB9DB8D3E9AD}" srcOrd="1" destOrd="0" presId="urn:microsoft.com/office/officeart/2008/layout/NameandTitleOrganizationalChart"/>
    <dgm:cxn modelId="{49E4C0B4-B3BE-4D1F-8A44-F9FDC13A219F}" type="presParOf" srcId="{BA1130A1-0DCB-4242-902D-BB9DB8D3E9AD}" destId="{4FA26ED2-07CC-418C-B06D-FC17C589ECBA}" srcOrd="0" destOrd="0" presId="urn:microsoft.com/office/officeart/2008/layout/NameandTitleOrganizationalChart"/>
    <dgm:cxn modelId="{4AC4053C-DD4E-4082-903E-9588D18ADCB9}" type="presParOf" srcId="{BA1130A1-0DCB-4242-902D-BB9DB8D3E9AD}" destId="{A05272FD-5217-4DC3-96BF-0547991E100B}" srcOrd="1" destOrd="0" presId="urn:microsoft.com/office/officeart/2008/layout/NameandTitleOrganizationalChart"/>
    <dgm:cxn modelId="{6A7A56D5-0936-4C84-9F39-E4D8D59538E4}" type="presParOf" srcId="{A05272FD-5217-4DC3-96BF-0547991E100B}" destId="{211B905B-3D10-435B-B60C-CFD873930935}" srcOrd="0" destOrd="0" presId="urn:microsoft.com/office/officeart/2008/layout/NameandTitleOrganizationalChart"/>
    <dgm:cxn modelId="{2340D24B-60C7-4081-8B0F-27BB95F947D2}" type="presParOf" srcId="{211B905B-3D10-435B-B60C-CFD873930935}" destId="{4283130A-E0E1-4D90-93D8-93AC4A398953}" srcOrd="0" destOrd="0" presId="urn:microsoft.com/office/officeart/2008/layout/NameandTitleOrganizationalChart"/>
    <dgm:cxn modelId="{EEB6DD70-BFA9-4C1E-8C78-EEB77E9FAF64}" type="presParOf" srcId="{211B905B-3D10-435B-B60C-CFD873930935}" destId="{FB6E097F-A5DA-48DF-A939-7BC2F7D93712}" srcOrd="1" destOrd="0" presId="urn:microsoft.com/office/officeart/2008/layout/NameandTitleOrganizationalChart"/>
    <dgm:cxn modelId="{081E6558-272F-4110-B25C-54B9829B46F3}" type="presParOf" srcId="{211B905B-3D10-435B-B60C-CFD873930935}" destId="{6DA63B12-1B6B-4023-92FF-5D28D3A3B3B0}" srcOrd="2" destOrd="0" presId="urn:microsoft.com/office/officeart/2008/layout/NameandTitleOrganizationalChart"/>
    <dgm:cxn modelId="{DC8CB2AA-4601-45D3-B863-BF1777C1F471}" type="presParOf" srcId="{A05272FD-5217-4DC3-96BF-0547991E100B}" destId="{CB1B791E-05FA-41BF-90C4-4FFF4A6830CD}" srcOrd="1" destOrd="0" presId="urn:microsoft.com/office/officeart/2008/layout/NameandTitleOrganizationalChart"/>
    <dgm:cxn modelId="{1E2AED59-F7A6-4184-9155-00013D39F32F}" type="presParOf" srcId="{CB1B791E-05FA-41BF-90C4-4FFF4A6830CD}" destId="{EB32E076-FB97-405F-860A-44641BF73D4C}" srcOrd="0" destOrd="0" presId="urn:microsoft.com/office/officeart/2008/layout/NameandTitleOrganizationalChart"/>
    <dgm:cxn modelId="{DF0E2A76-4CB5-41CA-9266-3C3A97624B45}" type="presParOf" srcId="{CB1B791E-05FA-41BF-90C4-4FFF4A6830CD}" destId="{C2DF1D40-1FC7-4F3A-8D02-7C57F45ACB77}" srcOrd="1" destOrd="0" presId="urn:microsoft.com/office/officeart/2008/layout/NameandTitleOrganizationalChart"/>
    <dgm:cxn modelId="{3D0472EE-E153-412E-872C-8A716BC1DEB8}" type="presParOf" srcId="{C2DF1D40-1FC7-4F3A-8D02-7C57F45ACB77}" destId="{0BBB8D5F-DC7A-4B2B-9C2C-2BCF8C5E0298}" srcOrd="0" destOrd="0" presId="urn:microsoft.com/office/officeart/2008/layout/NameandTitleOrganizationalChart"/>
    <dgm:cxn modelId="{722DDF5E-7442-4FC4-A7EB-BC678DD8A5A1}" type="presParOf" srcId="{0BBB8D5F-DC7A-4B2B-9C2C-2BCF8C5E0298}" destId="{46F88CF4-05C9-4D69-8531-72B5EC49B31C}" srcOrd="0" destOrd="0" presId="urn:microsoft.com/office/officeart/2008/layout/NameandTitleOrganizationalChart"/>
    <dgm:cxn modelId="{D8347596-5DE4-48FD-B4E7-9A87DF2238E0}" type="presParOf" srcId="{0BBB8D5F-DC7A-4B2B-9C2C-2BCF8C5E0298}" destId="{169DFB80-40B4-4D49-BC9F-50480E18483E}" srcOrd="1" destOrd="0" presId="urn:microsoft.com/office/officeart/2008/layout/NameandTitleOrganizationalChart"/>
    <dgm:cxn modelId="{20EE1341-AAB1-4316-9A4B-3D3E1CF244EB}" type="presParOf" srcId="{0BBB8D5F-DC7A-4B2B-9C2C-2BCF8C5E0298}" destId="{60B0453C-7E8D-4653-B99E-97C663A3D8A0}" srcOrd="2" destOrd="0" presId="urn:microsoft.com/office/officeart/2008/layout/NameandTitleOrganizationalChart"/>
    <dgm:cxn modelId="{F61C523E-527E-4B42-9193-708AC5C58D6B}" type="presParOf" srcId="{C2DF1D40-1FC7-4F3A-8D02-7C57F45ACB77}" destId="{32395E55-2081-4696-89BE-2D5AD817D720}" srcOrd="1" destOrd="0" presId="urn:microsoft.com/office/officeart/2008/layout/NameandTitleOrganizationalChart"/>
    <dgm:cxn modelId="{690CD1DE-C51A-4261-B2FC-275F83DD9266}" type="presParOf" srcId="{C2DF1D40-1FC7-4F3A-8D02-7C57F45ACB77}" destId="{E944C311-9A2F-4196-B53D-A3FCAB75D2D3}" srcOrd="2" destOrd="0" presId="urn:microsoft.com/office/officeart/2008/layout/NameandTitleOrganizationalChart"/>
    <dgm:cxn modelId="{08CB23B7-5B4D-4D6D-8574-4424C6DE7421}" type="presParOf" srcId="{CB1B791E-05FA-41BF-90C4-4FFF4A6830CD}" destId="{83555689-472A-4F51-BDEC-B3FB67B0B3F3}" srcOrd="2" destOrd="0" presId="urn:microsoft.com/office/officeart/2008/layout/NameandTitleOrganizationalChart"/>
    <dgm:cxn modelId="{BAE9117A-9886-40E9-BC66-C94348421C54}" type="presParOf" srcId="{CB1B791E-05FA-41BF-90C4-4FFF4A6830CD}" destId="{1171C0E0-66BC-4647-8A42-CD8D722B8824}" srcOrd="3" destOrd="0" presId="urn:microsoft.com/office/officeart/2008/layout/NameandTitleOrganizationalChart"/>
    <dgm:cxn modelId="{F872C46C-F1BD-4A28-9D7D-A859FE8E7848}" type="presParOf" srcId="{1171C0E0-66BC-4647-8A42-CD8D722B8824}" destId="{11D80988-4ECD-41D1-9867-D4284CB8AE18}" srcOrd="0" destOrd="0" presId="urn:microsoft.com/office/officeart/2008/layout/NameandTitleOrganizationalChart"/>
    <dgm:cxn modelId="{A256F890-93EC-4963-85B4-C0F6C16B3BAB}" type="presParOf" srcId="{11D80988-4ECD-41D1-9867-D4284CB8AE18}" destId="{DCB14DDA-FFF9-4C39-9CC4-4F4B63F8E3FE}" srcOrd="0" destOrd="0" presId="urn:microsoft.com/office/officeart/2008/layout/NameandTitleOrganizationalChart"/>
    <dgm:cxn modelId="{F2BC4B80-A7C3-4530-83DB-64A37BE2C741}" type="presParOf" srcId="{11D80988-4ECD-41D1-9867-D4284CB8AE18}" destId="{5D80CAC9-344A-45AA-BD0E-927504E88925}" srcOrd="1" destOrd="0" presId="urn:microsoft.com/office/officeart/2008/layout/NameandTitleOrganizationalChart"/>
    <dgm:cxn modelId="{D4BD85CB-C80E-4984-ABD9-AD553B2F0CC4}" type="presParOf" srcId="{11D80988-4ECD-41D1-9867-D4284CB8AE18}" destId="{0D9B3C81-B586-4836-AAF6-B2CEC3874CBC}" srcOrd="2" destOrd="0" presId="urn:microsoft.com/office/officeart/2008/layout/NameandTitleOrganizationalChart"/>
    <dgm:cxn modelId="{4715F3A6-2B61-4041-A4E0-31540D53D80E}" type="presParOf" srcId="{1171C0E0-66BC-4647-8A42-CD8D722B8824}" destId="{41DA8CC9-1E43-4525-BCE8-05B571FCFF32}" srcOrd="1" destOrd="0" presId="urn:microsoft.com/office/officeart/2008/layout/NameandTitleOrganizationalChart"/>
    <dgm:cxn modelId="{86624B07-355E-4BB8-8A41-0EC52EA7E7A2}" type="presParOf" srcId="{1171C0E0-66BC-4647-8A42-CD8D722B8824}" destId="{4A7ABD40-AD8F-47F6-AB53-3FDF9C9202DF}" srcOrd="2" destOrd="0" presId="urn:microsoft.com/office/officeart/2008/layout/NameandTitleOrganizationalChart"/>
    <dgm:cxn modelId="{80F37063-38C8-44E7-B32C-1E0E31D50A7A}" type="presParOf" srcId="{CB1B791E-05FA-41BF-90C4-4FFF4A6830CD}" destId="{74E9CAA3-7754-4094-9C2F-59DD9CBCE4A5}" srcOrd="4" destOrd="0" presId="urn:microsoft.com/office/officeart/2008/layout/NameandTitleOrganizationalChart"/>
    <dgm:cxn modelId="{342F2664-47F5-48D2-84AF-DC4F2175D0EE}" type="presParOf" srcId="{CB1B791E-05FA-41BF-90C4-4FFF4A6830CD}" destId="{2FFB0725-E54D-4146-9899-9DA395EF43CB}" srcOrd="5" destOrd="0" presId="urn:microsoft.com/office/officeart/2008/layout/NameandTitleOrganizationalChart"/>
    <dgm:cxn modelId="{9C4626B1-8976-41C5-B56A-FFC9AC6A400B}" type="presParOf" srcId="{2FFB0725-E54D-4146-9899-9DA395EF43CB}" destId="{34D9B263-F033-4473-8163-46099152120B}" srcOrd="0" destOrd="0" presId="urn:microsoft.com/office/officeart/2008/layout/NameandTitleOrganizationalChart"/>
    <dgm:cxn modelId="{D62C4A09-5FB9-4B0F-89AA-557BED88A5E2}" type="presParOf" srcId="{34D9B263-F033-4473-8163-46099152120B}" destId="{8AFEDC92-8CC6-4035-841B-8BCC83627595}" srcOrd="0" destOrd="0" presId="urn:microsoft.com/office/officeart/2008/layout/NameandTitleOrganizationalChart"/>
    <dgm:cxn modelId="{F61E689F-D1CF-4957-B9DD-4AFC0B2347EC}" type="presParOf" srcId="{34D9B263-F033-4473-8163-46099152120B}" destId="{1DBE8473-BCC5-4F4F-AEEF-8743C9EFCA75}" srcOrd="1" destOrd="0" presId="urn:microsoft.com/office/officeart/2008/layout/NameandTitleOrganizationalChart"/>
    <dgm:cxn modelId="{349B91FC-914C-45DC-B2DC-598DC2850E65}" type="presParOf" srcId="{34D9B263-F033-4473-8163-46099152120B}" destId="{E150937E-A214-4C0E-9B35-93F9D46E4A8D}" srcOrd="2" destOrd="0" presId="urn:microsoft.com/office/officeart/2008/layout/NameandTitleOrganizationalChart"/>
    <dgm:cxn modelId="{94D7664F-0198-4D81-B30E-E2A63227E4CA}" type="presParOf" srcId="{2FFB0725-E54D-4146-9899-9DA395EF43CB}" destId="{FBC08931-4CCE-4B56-B719-681951C6F320}" srcOrd="1" destOrd="0" presId="urn:microsoft.com/office/officeart/2008/layout/NameandTitleOrganizationalChart"/>
    <dgm:cxn modelId="{3F0C3F0D-8D5F-4A2A-9A70-17B5F8894676}" type="presParOf" srcId="{2FFB0725-E54D-4146-9899-9DA395EF43CB}" destId="{78968CE0-5918-4D80-8D02-C81365D28A8C}" srcOrd="2" destOrd="0" presId="urn:microsoft.com/office/officeart/2008/layout/NameandTitleOrganizationalChart"/>
    <dgm:cxn modelId="{74830609-D75F-4713-83FB-6DBCD4E7E3FF}" type="presParOf" srcId="{CB1B791E-05FA-41BF-90C4-4FFF4A6830CD}" destId="{ED957920-28E4-4FD3-AFB5-9D8FE526B96E}" srcOrd="6" destOrd="0" presId="urn:microsoft.com/office/officeart/2008/layout/NameandTitleOrganizationalChart"/>
    <dgm:cxn modelId="{9B0EA410-E553-4D07-BB56-771FC2F89B18}" type="presParOf" srcId="{CB1B791E-05FA-41BF-90C4-4FFF4A6830CD}" destId="{520D2067-CBA8-415A-82AC-850C52FE60C3}" srcOrd="7" destOrd="0" presId="urn:microsoft.com/office/officeart/2008/layout/NameandTitleOrganizationalChart"/>
    <dgm:cxn modelId="{2D7CB413-4ABA-46C5-8B7A-8BAEB27A701C}" type="presParOf" srcId="{520D2067-CBA8-415A-82AC-850C52FE60C3}" destId="{B97A252C-F708-4A70-A652-C1EDAA68A9C2}" srcOrd="0" destOrd="0" presId="urn:microsoft.com/office/officeart/2008/layout/NameandTitleOrganizationalChart"/>
    <dgm:cxn modelId="{67E9062F-3DE7-424D-A307-11FE8849F970}" type="presParOf" srcId="{B97A252C-F708-4A70-A652-C1EDAA68A9C2}" destId="{3C2B6DF4-8D5A-48BC-B3F3-E24C859C16F9}" srcOrd="0" destOrd="0" presId="urn:microsoft.com/office/officeart/2008/layout/NameandTitleOrganizationalChart"/>
    <dgm:cxn modelId="{5546EB1D-2908-4043-BF9E-76BEABD31D52}" type="presParOf" srcId="{B97A252C-F708-4A70-A652-C1EDAA68A9C2}" destId="{1AE76CDA-0C92-4FF7-9208-317EC9B0FB3F}" srcOrd="1" destOrd="0" presId="urn:microsoft.com/office/officeart/2008/layout/NameandTitleOrganizationalChart"/>
    <dgm:cxn modelId="{365EF5A7-CB73-4307-8272-AE6B87C2F625}" type="presParOf" srcId="{B97A252C-F708-4A70-A652-C1EDAA68A9C2}" destId="{AEC8DD6E-E4F1-4DFA-B898-3121581CA124}" srcOrd="2" destOrd="0" presId="urn:microsoft.com/office/officeart/2008/layout/NameandTitleOrganizationalChart"/>
    <dgm:cxn modelId="{8B704438-EFD9-4638-A29E-4BD4264E2305}" type="presParOf" srcId="{520D2067-CBA8-415A-82AC-850C52FE60C3}" destId="{6AF21AC0-17A8-4A06-82B4-27A8082703F5}" srcOrd="1" destOrd="0" presId="urn:microsoft.com/office/officeart/2008/layout/NameandTitleOrganizationalChart"/>
    <dgm:cxn modelId="{7E3DCC98-69D2-4E7A-8028-F49D609E128F}" type="presParOf" srcId="{520D2067-CBA8-415A-82AC-850C52FE60C3}" destId="{F43921EF-48B0-467E-A07D-63A06CED7028}" srcOrd="2" destOrd="0" presId="urn:microsoft.com/office/officeart/2008/layout/NameandTitleOrganizationalChart"/>
    <dgm:cxn modelId="{AE5B1DB8-2A3C-4BC2-81AE-C49506009D14}" type="presParOf" srcId="{CB1B791E-05FA-41BF-90C4-4FFF4A6830CD}" destId="{796A13E0-8191-4BEB-9F81-B8C1E892648D}" srcOrd="8" destOrd="0" presId="urn:microsoft.com/office/officeart/2008/layout/NameandTitleOrganizationalChart"/>
    <dgm:cxn modelId="{A3078E62-6F9C-4CA6-AAB6-9A48C68444A2}" type="presParOf" srcId="{CB1B791E-05FA-41BF-90C4-4FFF4A6830CD}" destId="{E5CF85BC-94DB-47D2-83DC-EB756CB1120D}" srcOrd="9" destOrd="0" presId="urn:microsoft.com/office/officeart/2008/layout/NameandTitleOrganizationalChart"/>
    <dgm:cxn modelId="{17859C82-CD1B-466C-8033-2ACCEB43DA5C}" type="presParOf" srcId="{E5CF85BC-94DB-47D2-83DC-EB756CB1120D}" destId="{D7A2E23E-5B45-4016-9B56-0593FFEB615A}" srcOrd="0" destOrd="0" presId="urn:microsoft.com/office/officeart/2008/layout/NameandTitleOrganizationalChart"/>
    <dgm:cxn modelId="{AEE75489-801D-44FA-A990-DADD180786A2}" type="presParOf" srcId="{D7A2E23E-5B45-4016-9B56-0593FFEB615A}" destId="{E88A8DD8-2854-4F2D-B6EA-9352D67D3756}" srcOrd="0" destOrd="0" presId="urn:microsoft.com/office/officeart/2008/layout/NameandTitleOrganizationalChart"/>
    <dgm:cxn modelId="{D9155D67-E206-48B8-ACF9-D65BD5014DD8}" type="presParOf" srcId="{D7A2E23E-5B45-4016-9B56-0593FFEB615A}" destId="{36D6475A-E03C-44E5-9748-59BF92A54B33}" srcOrd="1" destOrd="0" presId="urn:microsoft.com/office/officeart/2008/layout/NameandTitleOrganizationalChart"/>
    <dgm:cxn modelId="{3664CCAD-EB7A-4795-8C3E-40EC60DE9ECE}" type="presParOf" srcId="{D7A2E23E-5B45-4016-9B56-0593FFEB615A}" destId="{980491E7-63E4-4962-A8CC-95A6F555735F}" srcOrd="2" destOrd="0" presId="urn:microsoft.com/office/officeart/2008/layout/NameandTitleOrganizationalChart"/>
    <dgm:cxn modelId="{4F502D5C-78A4-4C9D-A20E-6908F9B13D9F}" type="presParOf" srcId="{E5CF85BC-94DB-47D2-83DC-EB756CB1120D}" destId="{7044B9E7-19EE-4F98-A044-BCC098029E13}" srcOrd="1" destOrd="0" presId="urn:microsoft.com/office/officeart/2008/layout/NameandTitleOrganizationalChart"/>
    <dgm:cxn modelId="{072439FC-2AB1-4519-8542-EBFA0A075594}" type="presParOf" srcId="{E5CF85BC-94DB-47D2-83DC-EB756CB1120D}" destId="{8E44DAF4-90C6-43BE-A454-05CB5B468E60}" srcOrd="2" destOrd="0" presId="urn:microsoft.com/office/officeart/2008/layout/NameandTitleOrganizationalChart"/>
    <dgm:cxn modelId="{D1DF5A3C-D0D0-428F-B745-C4DE67E35054}" type="presParOf" srcId="{CB1B791E-05FA-41BF-90C4-4FFF4A6830CD}" destId="{120CC47F-4A2D-4CD5-8F30-64B2BD24E460}" srcOrd="10" destOrd="0" presId="urn:microsoft.com/office/officeart/2008/layout/NameandTitleOrganizationalChart"/>
    <dgm:cxn modelId="{5F2A6F06-B838-4D12-BE2F-2FA83FA1F056}" type="presParOf" srcId="{CB1B791E-05FA-41BF-90C4-4FFF4A6830CD}" destId="{EA6AF26E-D1E6-4988-97AF-4C01B57707A5}" srcOrd="11" destOrd="0" presId="urn:microsoft.com/office/officeart/2008/layout/NameandTitleOrganizationalChart"/>
    <dgm:cxn modelId="{1612B0A3-E52F-4055-8D4F-7A076CF933B5}" type="presParOf" srcId="{EA6AF26E-D1E6-4988-97AF-4C01B57707A5}" destId="{DC7BFF5B-70AF-4E8C-88EB-9AD47698138B}" srcOrd="0" destOrd="0" presId="urn:microsoft.com/office/officeart/2008/layout/NameandTitleOrganizationalChart"/>
    <dgm:cxn modelId="{8D481267-6DEB-4526-A513-E171586D27FC}" type="presParOf" srcId="{DC7BFF5B-70AF-4E8C-88EB-9AD47698138B}" destId="{EDB0074E-357D-4E39-952B-C15F0D23626C}" srcOrd="0" destOrd="0" presId="urn:microsoft.com/office/officeart/2008/layout/NameandTitleOrganizationalChart"/>
    <dgm:cxn modelId="{312DDE2E-D0BA-4C23-9B2E-631FFECC6957}" type="presParOf" srcId="{DC7BFF5B-70AF-4E8C-88EB-9AD47698138B}" destId="{3DE4C926-8B1D-49F4-ABE0-F5FAA9254454}" srcOrd="1" destOrd="0" presId="urn:microsoft.com/office/officeart/2008/layout/NameandTitleOrganizationalChart"/>
    <dgm:cxn modelId="{3BAC8F8D-8C20-447B-A4C1-A807A0050BF8}" type="presParOf" srcId="{DC7BFF5B-70AF-4E8C-88EB-9AD47698138B}" destId="{5FC3EB6A-6C00-43EB-8E64-C9CFC9266F22}" srcOrd="2" destOrd="0" presId="urn:microsoft.com/office/officeart/2008/layout/NameandTitleOrganizationalChart"/>
    <dgm:cxn modelId="{CF93A1F3-6CBA-4BDC-BE18-9CE1FFC8CC48}" type="presParOf" srcId="{EA6AF26E-D1E6-4988-97AF-4C01B57707A5}" destId="{8338F562-DE18-4288-A4CC-E0EE5294A405}" srcOrd="1" destOrd="0" presId="urn:microsoft.com/office/officeart/2008/layout/NameandTitleOrganizationalChart"/>
    <dgm:cxn modelId="{1CBBD514-4991-46E5-ADBB-8773EC10F299}" type="presParOf" srcId="{EA6AF26E-D1E6-4988-97AF-4C01B57707A5}" destId="{98DD17B5-D575-4834-8FDF-7AC74CCA6735}" srcOrd="2" destOrd="0" presId="urn:microsoft.com/office/officeart/2008/layout/NameandTitleOrganizationalChart"/>
    <dgm:cxn modelId="{9BFAF36C-03CE-4A35-AD38-3449F494F80C}" type="presParOf" srcId="{CB1B791E-05FA-41BF-90C4-4FFF4A6830CD}" destId="{D22FE790-8CC0-401D-9A39-B2CFA285F2BA}" srcOrd="12" destOrd="0" presId="urn:microsoft.com/office/officeart/2008/layout/NameandTitleOrganizationalChart"/>
    <dgm:cxn modelId="{350931DE-C7C3-4794-9D17-4A9B32D77B6C}" type="presParOf" srcId="{CB1B791E-05FA-41BF-90C4-4FFF4A6830CD}" destId="{483AF68E-A5B0-4910-A5E2-382804B5026D}" srcOrd="13" destOrd="0" presId="urn:microsoft.com/office/officeart/2008/layout/NameandTitleOrganizationalChart"/>
    <dgm:cxn modelId="{A558480D-1168-4BD2-BC62-3A2B45456111}" type="presParOf" srcId="{483AF68E-A5B0-4910-A5E2-382804B5026D}" destId="{542E03B2-51EA-4391-8587-17944195EB3C}" srcOrd="0" destOrd="0" presId="urn:microsoft.com/office/officeart/2008/layout/NameandTitleOrganizationalChart"/>
    <dgm:cxn modelId="{46799647-3AC4-486A-8518-EF5B57EB540B}" type="presParOf" srcId="{542E03B2-51EA-4391-8587-17944195EB3C}" destId="{05CB7FD3-AB92-4A2E-ACE3-067E06984B58}" srcOrd="0" destOrd="0" presId="urn:microsoft.com/office/officeart/2008/layout/NameandTitleOrganizationalChart"/>
    <dgm:cxn modelId="{75EE435B-3BBC-48F7-954F-016F0B73E02E}" type="presParOf" srcId="{542E03B2-51EA-4391-8587-17944195EB3C}" destId="{F55532EF-6314-4DD0-9E36-16EA3F6E29B1}" srcOrd="1" destOrd="0" presId="urn:microsoft.com/office/officeart/2008/layout/NameandTitleOrganizationalChart"/>
    <dgm:cxn modelId="{3A823258-C79B-4A43-89BB-7E717E14BE64}" type="presParOf" srcId="{542E03B2-51EA-4391-8587-17944195EB3C}" destId="{A887FAF2-9AD5-43A3-9D2A-0AC363737185}" srcOrd="2" destOrd="0" presId="urn:microsoft.com/office/officeart/2008/layout/NameandTitleOrganizationalChart"/>
    <dgm:cxn modelId="{BDD20069-CD03-49E2-9298-8174883436DD}" type="presParOf" srcId="{483AF68E-A5B0-4910-A5E2-382804B5026D}" destId="{57149304-2818-476B-ABA1-5D45B4125282}" srcOrd="1" destOrd="0" presId="urn:microsoft.com/office/officeart/2008/layout/NameandTitleOrganizationalChart"/>
    <dgm:cxn modelId="{A5389A3C-EBDF-4323-A895-38E4E9FFD5C4}" type="presParOf" srcId="{483AF68E-A5B0-4910-A5E2-382804B5026D}" destId="{751BE173-164A-43FE-A61E-6A2848A7DCE9}" srcOrd="2" destOrd="0" presId="urn:microsoft.com/office/officeart/2008/layout/NameandTitleOrganizationalChart"/>
    <dgm:cxn modelId="{8D929242-D5BE-4279-9829-B6B4C4D06950}" type="presParOf" srcId="{CB1B791E-05FA-41BF-90C4-4FFF4A6830CD}" destId="{165748EC-5D33-4515-A106-B5907E454C1D}" srcOrd="14" destOrd="0" presId="urn:microsoft.com/office/officeart/2008/layout/NameandTitleOrganizationalChart"/>
    <dgm:cxn modelId="{EDD65A2A-C853-442B-80B6-9F9A30F1D4E1}" type="presParOf" srcId="{CB1B791E-05FA-41BF-90C4-4FFF4A6830CD}" destId="{D9E1DB77-8201-4C19-B394-15877D60FB98}" srcOrd="15" destOrd="0" presId="urn:microsoft.com/office/officeart/2008/layout/NameandTitleOrganizationalChart"/>
    <dgm:cxn modelId="{6C263ABA-3C45-4F61-A334-09266B65B70C}" type="presParOf" srcId="{D9E1DB77-8201-4C19-B394-15877D60FB98}" destId="{9B4CF315-F37C-405C-9921-812C618281F2}" srcOrd="0" destOrd="0" presId="urn:microsoft.com/office/officeart/2008/layout/NameandTitleOrganizationalChart"/>
    <dgm:cxn modelId="{B9E19273-2F88-413C-8317-066B513B5290}" type="presParOf" srcId="{9B4CF315-F37C-405C-9921-812C618281F2}" destId="{4B806C97-BEFE-4F1A-9C3E-E342CC831269}" srcOrd="0" destOrd="0" presId="urn:microsoft.com/office/officeart/2008/layout/NameandTitleOrganizationalChart"/>
    <dgm:cxn modelId="{DB042F07-B75A-4340-AFD3-21EE52C279EC}" type="presParOf" srcId="{9B4CF315-F37C-405C-9921-812C618281F2}" destId="{AF13AE12-84A3-41AA-9DB7-01CB24D39D22}" srcOrd="1" destOrd="0" presId="urn:microsoft.com/office/officeart/2008/layout/NameandTitleOrganizationalChart"/>
    <dgm:cxn modelId="{1296E4A8-2E74-4048-B342-05078A6869E0}" type="presParOf" srcId="{9B4CF315-F37C-405C-9921-812C618281F2}" destId="{E7D8ADC5-36F7-42C9-905B-1084874E22F6}" srcOrd="2" destOrd="0" presId="urn:microsoft.com/office/officeart/2008/layout/NameandTitleOrganizationalChart"/>
    <dgm:cxn modelId="{52C84F67-B987-4249-B214-F4F78DC09E99}" type="presParOf" srcId="{D9E1DB77-8201-4C19-B394-15877D60FB98}" destId="{1079D735-920E-4B2A-AA86-F84B89161963}" srcOrd="1" destOrd="0" presId="urn:microsoft.com/office/officeart/2008/layout/NameandTitleOrganizationalChart"/>
    <dgm:cxn modelId="{1DFAF70E-BE00-49A7-991A-FEA40B8394AD}" type="presParOf" srcId="{D9E1DB77-8201-4C19-B394-15877D60FB98}" destId="{C68DF596-99A8-4D98-997A-F872B835651B}" srcOrd="2" destOrd="0" presId="urn:microsoft.com/office/officeart/2008/layout/NameandTitleOrganizationalChart"/>
    <dgm:cxn modelId="{E9B47550-14EE-4E7D-8E34-9C44CE77575A}" type="presParOf" srcId="{A05272FD-5217-4DC3-96BF-0547991E100B}" destId="{322C8F2D-FACA-44F7-B516-BEF5D0CEB152}" srcOrd="2" destOrd="0" presId="urn:microsoft.com/office/officeart/2008/layout/NameandTitleOrganizationalChart"/>
    <dgm:cxn modelId="{F493A837-5BCF-438A-B49F-4BBD7EB5BBF2}" type="presParOf" srcId="{B9ED55B9-50BC-D44B-AC90-AB6B590E74FB}" destId="{B1568BD4-01B9-E847-8CB8-9263D8DC4209}" srcOrd="2" destOrd="0" presId="urn:microsoft.com/office/officeart/2008/layout/NameandTitleOrganizationalChart"/>
    <dgm:cxn modelId="{D005846A-942A-475B-99EE-8F03CDCCDA2B}" type="presParOf" srcId="{FFE154DE-FCC7-5C4C-AAE1-5E41C3B38961}" destId="{8E3C9B46-DDFA-6B4E-B3FF-C360EAB501D4}" srcOrd="2" destOrd="0" presId="urn:microsoft.com/office/officeart/2008/layout/NameandTitleOrganizationalChart"/>
    <dgm:cxn modelId="{9ECF45A4-B1B8-448C-920B-A6BFECF93804}" type="presParOf" srcId="{FFE154DE-FCC7-5C4C-AAE1-5E41C3B38961}" destId="{94A4B8A2-837B-6E4C-ABFD-F348CCDA3765}" srcOrd="3" destOrd="0" presId="urn:microsoft.com/office/officeart/2008/layout/NameandTitleOrganizationalChart"/>
    <dgm:cxn modelId="{6FFBE7ED-7D18-424A-B7B1-EDD512A3CDCE}" type="presParOf" srcId="{94A4B8A2-837B-6E4C-ABFD-F348CCDA3765}" destId="{2A8D88B0-34F2-2A43-8F37-6799FD509EDA}" srcOrd="0" destOrd="0" presId="urn:microsoft.com/office/officeart/2008/layout/NameandTitleOrganizationalChart"/>
    <dgm:cxn modelId="{3140B9D9-9289-4F2E-8A11-C53CE1DFBF55}" type="presParOf" srcId="{2A8D88B0-34F2-2A43-8F37-6799FD509EDA}" destId="{B2A21C75-A33A-CF46-8C8D-428B3A702B21}" srcOrd="0" destOrd="0" presId="urn:microsoft.com/office/officeart/2008/layout/NameandTitleOrganizationalChart"/>
    <dgm:cxn modelId="{F282695A-01F7-458A-8A2C-A372A25DFCB7}" type="presParOf" srcId="{2A8D88B0-34F2-2A43-8F37-6799FD509EDA}" destId="{DC5B00C0-01A2-F247-9E99-19C88566370D}" srcOrd="1" destOrd="0" presId="urn:microsoft.com/office/officeart/2008/layout/NameandTitleOrganizationalChart"/>
    <dgm:cxn modelId="{7E77BC88-5A23-4BC1-B298-F0ED9D22A13D}" type="presParOf" srcId="{2A8D88B0-34F2-2A43-8F37-6799FD509EDA}" destId="{B32F7F62-A4DC-E046-AA81-831A11145830}" srcOrd="2" destOrd="0" presId="urn:microsoft.com/office/officeart/2008/layout/NameandTitleOrganizationalChart"/>
    <dgm:cxn modelId="{0D299B74-ACE2-4582-A744-41114268E9EE}" type="presParOf" srcId="{94A4B8A2-837B-6E4C-ABFD-F348CCDA3765}" destId="{F2CDC8AF-A25D-974B-BF4D-79306EB6EDF9}" srcOrd="1" destOrd="0" presId="urn:microsoft.com/office/officeart/2008/layout/NameandTitleOrganizationalChart"/>
    <dgm:cxn modelId="{52BC465A-03EF-473E-8071-B3C5732E05C4}" type="presParOf" srcId="{F2CDC8AF-A25D-974B-BF4D-79306EB6EDF9}" destId="{E20A3F1E-03AB-4B95-A052-7CA09054081C}" srcOrd="0" destOrd="0" presId="urn:microsoft.com/office/officeart/2008/layout/NameandTitleOrganizationalChart"/>
    <dgm:cxn modelId="{69555513-7E92-4FE0-A47A-9C69B40FA79A}" type="presParOf" srcId="{F2CDC8AF-A25D-974B-BF4D-79306EB6EDF9}" destId="{88A18A08-1E0D-464F-BE64-16D93DF39C0B}" srcOrd="1" destOrd="0" presId="urn:microsoft.com/office/officeart/2008/layout/NameandTitleOrganizationalChart"/>
    <dgm:cxn modelId="{803556BF-8E28-45BD-AC32-4EE570776FC0}" type="presParOf" srcId="{88A18A08-1E0D-464F-BE64-16D93DF39C0B}" destId="{9E6E8885-DEB4-4A3E-9476-BAB25280AC18}" srcOrd="0" destOrd="0" presId="urn:microsoft.com/office/officeart/2008/layout/NameandTitleOrganizationalChart"/>
    <dgm:cxn modelId="{AD150AC4-B872-4C05-916E-404C47E71360}" type="presParOf" srcId="{9E6E8885-DEB4-4A3E-9476-BAB25280AC18}" destId="{61488835-5CE0-4118-BE8D-4A54D0AD3E9E}" srcOrd="0" destOrd="0" presId="urn:microsoft.com/office/officeart/2008/layout/NameandTitleOrganizationalChart"/>
    <dgm:cxn modelId="{5834CA7F-A124-4D89-9282-C8F3B1B3C894}" type="presParOf" srcId="{9E6E8885-DEB4-4A3E-9476-BAB25280AC18}" destId="{1C276C6B-4AA2-4F12-BF16-DB343857E736}" srcOrd="1" destOrd="0" presId="urn:microsoft.com/office/officeart/2008/layout/NameandTitleOrganizationalChart"/>
    <dgm:cxn modelId="{0AEA5D15-4C3B-4B7D-966E-2BBA3C76CAE0}" type="presParOf" srcId="{9E6E8885-DEB4-4A3E-9476-BAB25280AC18}" destId="{EAD575A0-6234-41BB-A5CD-19387B68CE2B}" srcOrd="2" destOrd="0" presId="urn:microsoft.com/office/officeart/2008/layout/NameandTitleOrganizationalChart"/>
    <dgm:cxn modelId="{285F9850-DA46-40C4-A65A-30DD52B4F1AE}" type="presParOf" srcId="{88A18A08-1E0D-464F-BE64-16D93DF39C0B}" destId="{142FFFD4-CC40-4CDA-8253-A5B3533F52B7}" srcOrd="1" destOrd="0" presId="urn:microsoft.com/office/officeart/2008/layout/NameandTitleOrganizationalChart"/>
    <dgm:cxn modelId="{E5DC2D8D-0F3C-4698-86FC-27EB013BAD89}" type="presParOf" srcId="{142FFFD4-CC40-4CDA-8253-A5B3533F52B7}" destId="{60BAA1BA-ADDA-4500-8D84-B4CB23C45B75}" srcOrd="0" destOrd="0" presId="urn:microsoft.com/office/officeart/2008/layout/NameandTitleOrganizationalChart"/>
    <dgm:cxn modelId="{A54D4334-3897-4CF3-978C-2767C274268D}" type="presParOf" srcId="{142FFFD4-CC40-4CDA-8253-A5B3533F52B7}" destId="{9490A628-5320-4532-A4EA-7E5452F42715}" srcOrd="1" destOrd="0" presId="urn:microsoft.com/office/officeart/2008/layout/NameandTitleOrganizationalChart"/>
    <dgm:cxn modelId="{88906892-9B33-4E58-8CC2-007D1AA1276A}" type="presParOf" srcId="{9490A628-5320-4532-A4EA-7E5452F42715}" destId="{E9D1CED6-EEEA-4924-B299-7F87DF3D893D}" srcOrd="0" destOrd="0" presId="urn:microsoft.com/office/officeart/2008/layout/NameandTitleOrganizationalChart"/>
    <dgm:cxn modelId="{B1A107A6-BC41-47E9-A658-9442722998D5}" type="presParOf" srcId="{E9D1CED6-EEEA-4924-B299-7F87DF3D893D}" destId="{1F247DC7-0CC8-4D2D-9510-1C41DD27C2C0}" srcOrd="0" destOrd="0" presId="urn:microsoft.com/office/officeart/2008/layout/NameandTitleOrganizationalChart"/>
    <dgm:cxn modelId="{FDA0CF19-60B5-4CE1-92A2-FE9BA8AE985D}" type="presParOf" srcId="{E9D1CED6-EEEA-4924-B299-7F87DF3D893D}" destId="{834072C4-497A-4544-9A1F-FED5F40D1108}" srcOrd="1" destOrd="0" presId="urn:microsoft.com/office/officeart/2008/layout/NameandTitleOrganizationalChart"/>
    <dgm:cxn modelId="{F5CFD60A-2690-4EC0-9C48-CA9057726013}" type="presParOf" srcId="{E9D1CED6-EEEA-4924-B299-7F87DF3D893D}" destId="{5D42BA5B-2B7B-47FC-9A56-AD1EE1623558}" srcOrd="2" destOrd="0" presId="urn:microsoft.com/office/officeart/2008/layout/NameandTitleOrganizationalChart"/>
    <dgm:cxn modelId="{17C4D597-63E2-4562-8084-6C3EAE09FBC0}" type="presParOf" srcId="{9490A628-5320-4532-A4EA-7E5452F42715}" destId="{D1E1A732-60B3-48B8-BA48-EC8BF7271FFF}" srcOrd="1" destOrd="0" presId="urn:microsoft.com/office/officeart/2008/layout/NameandTitleOrganizationalChart"/>
    <dgm:cxn modelId="{FD4016E4-6B95-47DC-A428-B879A152352A}" type="presParOf" srcId="{9490A628-5320-4532-A4EA-7E5452F42715}" destId="{6109E451-B581-49BD-8F0D-6F10305CD8C9}" srcOrd="2" destOrd="0" presId="urn:microsoft.com/office/officeart/2008/layout/NameandTitleOrganizationalChart"/>
    <dgm:cxn modelId="{8C87356F-31F6-493C-B26A-A0CF885D642B}" type="presParOf" srcId="{142FFFD4-CC40-4CDA-8253-A5B3533F52B7}" destId="{7A52420B-11CD-4D28-BDCA-17A9A27C2AAE}" srcOrd="2" destOrd="0" presId="urn:microsoft.com/office/officeart/2008/layout/NameandTitleOrganizationalChart"/>
    <dgm:cxn modelId="{CCB0DCB8-21A4-4101-B825-B11CDA6BF258}" type="presParOf" srcId="{142FFFD4-CC40-4CDA-8253-A5B3533F52B7}" destId="{3BE36E96-CCB5-468D-A859-2F63C0B70D01}" srcOrd="3" destOrd="0" presId="urn:microsoft.com/office/officeart/2008/layout/NameandTitleOrganizationalChart"/>
    <dgm:cxn modelId="{8448EBBB-A7A9-4861-8E41-A31D7B29A579}" type="presParOf" srcId="{3BE36E96-CCB5-468D-A859-2F63C0B70D01}" destId="{153CA422-5E09-41E6-8B53-08A2E2A83431}" srcOrd="0" destOrd="0" presId="urn:microsoft.com/office/officeart/2008/layout/NameandTitleOrganizationalChart"/>
    <dgm:cxn modelId="{D86E157E-BCE0-4687-9ADA-36BB98074CAF}" type="presParOf" srcId="{153CA422-5E09-41E6-8B53-08A2E2A83431}" destId="{F693A903-F146-44DE-BF27-92D078D56CA8}" srcOrd="0" destOrd="0" presId="urn:microsoft.com/office/officeart/2008/layout/NameandTitleOrganizationalChart"/>
    <dgm:cxn modelId="{F481E57D-0A20-4A0C-9965-4BC3BB2BC0A1}" type="presParOf" srcId="{153CA422-5E09-41E6-8B53-08A2E2A83431}" destId="{2DC061C6-0A0A-46EC-8971-E7944D78FF60}" srcOrd="1" destOrd="0" presId="urn:microsoft.com/office/officeart/2008/layout/NameandTitleOrganizationalChart"/>
    <dgm:cxn modelId="{B08F5DB1-816A-4BF4-83B0-E7816653278C}" type="presParOf" srcId="{153CA422-5E09-41E6-8B53-08A2E2A83431}" destId="{D298842E-5D12-48FD-A2BE-7C88C30E8256}" srcOrd="2" destOrd="0" presId="urn:microsoft.com/office/officeart/2008/layout/NameandTitleOrganizationalChart"/>
    <dgm:cxn modelId="{3D23E175-BCC3-4E89-BBEF-9DC91AD9C928}" type="presParOf" srcId="{3BE36E96-CCB5-468D-A859-2F63C0B70D01}" destId="{55BCD28E-C559-4037-BD1F-3F350FDE10AF}" srcOrd="1" destOrd="0" presId="urn:microsoft.com/office/officeart/2008/layout/NameandTitleOrganizationalChart"/>
    <dgm:cxn modelId="{A76194B8-BA47-48C9-BA66-A57A4E487172}" type="presParOf" srcId="{3BE36E96-CCB5-468D-A859-2F63C0B70D01}" destId="{D007C635-FAE9-4754-A598-DE12DD282ABF}" srcOrd="2" destOrd="0" presId="urn:microsoft.com/office/officeart/2008/layout/NameandTitleOrganizationalChart"/>
    <dgm:cxn modelId="{DE428B17-BE3A-4DC0-905D-C9DDFECC5BA7}" type="presParOf" srcId="{88A18A08-1E0D-464F-BE64-16D93DF39C0B}" destId="{23249734-C627-43C9-9620-C9408835A8FA}" srcOrd="2" destOrd="0" presId="urn:microsoft.com/office/officeart/2008/layout/NameandTitleOrganizationalChart"/>
    <dgm:cxn modelId="{A49862D1-099B-4595-986D-A126A314A404}" type="presParOf" srcId="{94A4B8A2-837B-6E4C-ABFD-F348CCDA3765}" destId="{CD1E4822-6051-594B-AB31-C2E54E4E8EF0}" srcOrd="2" destOrd="0" presId="urn:microsoft.com/office/officeart/2008/layout/NameandTitleOrganizationalChart"/>
    <dgm:cxn modelId="{4FA157E5-E619-4FCD-9D11-55AF3BF0FFE9}" type="presParOf" srcId="{18477975-890A-7247-A20A-9E7EF5870E87}" destId="{03306EC3-4CC6-474F-AFE2-51C2B296907B}" srcOrd="2" destOrd="0" presId="urn:microsoft.com/office/officeart/2008/layout/NameandTitleOrganizationalChart"/>
    <dgm:cxn modelId="{C3C07FF2-E00B-475E-9AA8-8EB4848100C8}" type="presParOf" srcId="{136EAE16-5847-3D4E-BDBB-E013B28D41AE}" destId="{B8B56CB9-2387-FB4F-B328-45A8320E5CD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Charge  Tseng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ME leader,20yr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Ace Liu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engineer,5yr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1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1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0D5C6A7B-B64A-4C05-8B22-8716D5288948}" type="presOf" srcId="{1848A3DE-59CA-4E5D-B375-DEE8EDE897CA}" destId="{DA9725C0-3079-491A-91FE-138DA44EA3FD}" srcOrd="1" destOrd="0" presId="urn:microsoft.com/office/officeart/2008/layout/NameandTitleOrganizationalChart"/>
    <dgm:cxn modelId="{1B566E35-323D-4468-AD7F-399AF6366BED}" type="presOf" srcId="{F2212283-7D90-4B8B-9794-EE252771D520}" destId="{81E5C6EA-441B-4917-A196-9CF7EC22043E}" srcOrd="0" destOrd="0" presId="urn:microsoft.com/office/officeart/2008/layout/NameandTitleOrganizationalChart"/>
    <dgm:cxn modelId="{B384A2CF-AD3F-447E-986E-14B022A5F169}" type="presOf" srcId="{11B28682-A024-4AD2-A978-08E0A5A91AFF}" destId="{2FDF61D5-1CC0-4E4B-B526-57F3809A330B}" srcOrd="0" destOrd="0" presId="urn:microsoft.com/office/officeart/2008/layout/NameandTitleOrganizationalChart"/>
    <dgm:cxn modelId="{14031C2F-63E6-4BF0-A6BF-012EF74E3F87}" type="presOf" srcId="{F2212283-7D90-4B8B-9794-EE252771D520}" destId="{29110A65-0AC3-4BAC-BCD6-007321D9D288}" srcOrd="1" destOrd="0" presId="urn:microsoft.com/office/officeart/2008/layout/NameandTitleOrganizationalChart"/>
    <dgm:cxn modelId="{125A9913-863F-47BC-BBD8-0A877A5AACBE}" type="presOf" srcId="{8C89FEFA-22A0-4060-B95D-DE789A34372E}" destId="{B0DAF6CD-0D88-4ECC-A036-2657DD127867}" srcOrd="0" destOrd="0" presId="urn:microsoft.com/office/officeart/2008/layout/NameandTitleOrganizationalChart"/>
    <dgm:cxn modelId="{70A57084-F4B6-4057-9E48-8B5F39B988C0}" type="presOf" srcId="{CD42BC39-3308-4083-9F0B-F65994AB6DF5}" destId="{33ABE5BD-2D15-43F8-89ED-F65C80FDD81C}" srcOrd="0" destOrd="0" presId="urn:microsoft.com/office/officeart/2008/layout/NameandTitleOrganizationalChart"/>
    <dgm:cxn modelId="{202E0F00-9797-4EC7-A292-8B16675F539E}" type="presOf" srcId="{1848A3DE-59CA-4E5D-B375-DEE8EDE897CA}" destId="{4B70E54E-F5ED-4982-A514-0658BE5D5297}" srcOrd="0" destOrd="0" presId="urn:microsoft.com/office/officeart/2008/layout/NameandTitleOrganizationalChart"/>
    <dgm:cxn modelId="{DEF8055D-13A3-4294-A0A8-E936CB826F7D}" type="presOf" srcId="{70084E28-012A-4744-8588-944475687CA3}" destId="{64E5FBCC-265A-4634-9B1A-FD2183F4B364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581D8812-15D2-4870-8538-A775D5BC6250}" type="presParOf" srcId="{64E5FBCC-265A-4634-9B1A-FD2183F4B364}" destId="{46BA8019-B724-4B9E-8B0F-A7B6EF1B69FE}" srcOrd="0" destOrd="0" presId="urn:microsoft.com/office/officeart/2008/layout/NameandTitleOrganizationalChart"/>
    <dgm:cxn modelId="{7AB73D66-D20D-4FB5-8172-463CA1EB88A1}" type="presParOf" srcId="{46BA8019-B724-4B9E-8B0F-A7B6EF1B69FE}" destId="{BD874110-05D7-48C2-9D5A-E46DEEBEAC18}" srcOrd="0" destOrd="0" presId="urn:microsoft.com/office/officeart/2008/layout/NameandTitleOrganizationalChart"/>
    <dgm:cxn modelId="{B647D625-56C4-49E3-AA45-3DC7E28B9028}" type="presParOf" srcId="{BD874110-05D7-48C2-9D5A-E46DEEBEAC18}" destId="{81E5C6EA-441B-4917-A196-9CF7EC22043E}" srcOrd="0" destOrd="0" presId="urn:microsoft.com/office/officeart/2008/layout/NameandTitleOrganizationalChart"/>
    <dgm:cxn modelId="{87DA77E9-49BF-412E-A5D5-6A10AA14C91D}" type="presParOf" srcId="{BD874110-05D7-48C2-9D5A-E46DEEBEAC18}" destId="{B0DAF6CD-0D88-4ECC-A036-2657DD127867}" srcOrd="1" destOrd="0" presId="urn:microsoft.com/office/officeart/2008/layout/NameandTitleOrganizationalChart"/>
    <dgm:cxn modelId="{4C005EA2-FA3D-46D3-8DAB-4D521163C726}" type="presParOf" srcId="{BD874110-05D7-48C2-9D5A-E46DEEBEAC18}" destId="{29110A65-0AC3-4BAC-BCD6-007321D9D288}" srcOrd="2" destOrd="0" presId="urn:microsoft.com/office/officeart/2008/layout/NameandTitleOrganizationalChart"/>
    <dgm:cxn modelId="{0F71B3A6-71E7-4C7E-A2E0-DDC79D6372D2}" type="presParOf" srcId="{46BA8019-B724-4B9E-8B0F-A7B6EF1B69FE}" destId="{115172FD-022C-4B65-8BD1-45ADCF314D94}" srcOrd="1" destOrd="0" presId="urn:microsoft.com/office/officeart/2008/layout/NameandTitleOrganizationalChart"/>
    <dgm:cxn modelId="{7BE770D9-D772-428A-A49C-0498E831F743}" type="presParOf" srcId="{115172FD-022C-4B65-8BD1-45ADCF314D94}" destId="{2FDF61D5-1CC0-4E4B-B526-57F3809A330B}" srcOrd="0" destOrd="0" presId="urn:microsoft.com/office/officeart/2008/layout/NameandTitleOrganizationalChart"/>
    <dgm:cxn modelId="{87F3737E-C0E4-4C40-A7C7-0010ACAB71BD}" type="presParOf" srcId="{115172FD-022C-4B65-8BD1-45ADCF314D94}" destId="{CC480CB4-5D0E-4217-8A57-D20E0780BA45}" srcOrd="1" destOrd="0" presId="urn:microsoft.com/office/officeart/2008/layout/NameandTitleOrganizationalChart"/>
    <dgm:cxn modelId="{83394A74-6B94-4FBF-B833-C7D8E6EDD816}" type="presParOf" srcId="{CC480CB4-5D0E-4217-8A57-D20E0780BA45}" destId="{64B1555E-F0E4-4EEF-B1FB-9E89EAFED0F6}" srcOrd="0" destOrd="0" presId="urn:microsoft.com/office/officeart/2008/layout/NameandTitleOrganizationalChart"/>
    <dgm:cxn modelId="{7327ED90-A5C0-4DC3-BE13-82706AE8B751}" type="presParOf" srcId="{64B1555E-F0E4-4EEF-B1FB-9E89EAFED0F6}" destId="{4B70E54E-F5ED-4982-A514-0658BE5D5297}" srcOrd="0" destOrd="0" presId="urn:microsoft.com/office/officeart/2008/layout/NameandTitleOrganizationalChart"/>
    <dgm:cxn modelId="{49D77F8D-C6AF-4B3E-8A3D-F045C3093E80}" type="presParOf" srcId="{64B1555E-F0E4-4EEF-B1FB-9E89EAFED0F6}" destId="{33ABE5BD-2D15-43F8-89ED-F65C80FDD81C}" srcOrd="1" destOrd="0" presId="urn:microsoft.com/office/officeart/2008/layout/NameandTitleOrganizationalChart"/>
    <dgm:cxn modelId="{69CAF5F3-78AF-4231-AF4A-B677F0954AAB}" type="presParOf" srcId="{64B1555E-F0E4-4EEF-B1FB-9E89EAFED0F6}" destId="{DA9725C0-3079-491A-91FE-138DA44EA3FD}" srcOrd="2" destOrd="0" presId="urn:microsoft.com/office/officeart/2008/layout/NameandTitleOrganizationalChart"/>
    <dgm:cxn modelId="{32C225AB-66AA-459A-B821-78E722EDD3D8}" type="presParOf" srcId="{CC480CB4-5D0E-4217-8A57-D20E0780BA45}" destId="{DA443295-4A84-48B0-A761-FB14A69088B5}" srcOrd="1" destOrd="0" presId="urn:microsoft.com/office/officeart/2008/layout/NameandTitleOrganizationalChart"/>
    <dgm:cxn modelId="{18485BFD-8776-4CE3-87DD-A14223E399FA}" type="presParOf" srcId="{CC480CB4-5D0E-4217-8A57-D20E0780BA45}" destId="{E4B127EE-AE0A-4D7F-AFEC-5B846A3B448B}" srcOrd="2" destOrd="0" presId="urn:microsoft.com/office/officeart/2008/layout/NameandTitleOrganizationalChart"/>
    <dgm:cxn modelId="{E087D049-4FA7-4CBE-A503-9AB2FBD5F4F1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Kenji Chen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HWQA leader, 18yr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Tommy Chen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13yr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Leif Lin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Senior engineer, 12yr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F814D000-0670-4935-866E-0018EC6663D1}" type="presOf" srcId="{1848A3DE-59CA-4E5D-B375-DEE8EDE897CA}" destId="{4B70E54E-F5ED-4982-A514-0658BE5D5297}" srcOrd="0" destOrd="0" presId="urn:microsoft.com/office/officeart/2008/layout/NameandTitleOrganizationalChart"/>
    <dgm:cxn modelId="{8352EE2B-B2DF-420E-BE7F-224A4FAF6D81}" type="presOf" srcId="{E64306D9-BB30-4B70-BC23-4BA83614CF4D}" destId="{82C3143C-B850-4F29-BF28-C9F8FB2667C8}" srcOrd="0" destOrd="0" presId="urn:microsoft.com/office/officeart/2008/layout/NameandTitleOrganizationalChart"/>
    <dgm:cxn modelId="{0810A323-1698-4E06-BC12-B2ADD9516BEA}" type="presOf" srcId="{8C89FEFA-22A0-4060-B95D-DE789A34372E}" destId="{B0DAF6CD-0D88-4ECC-A036-2657DD127867}" srcOrd="0" destOrd="0" presId="urn:microsoft.com/office/officeart/2008/layout/NameandTitleOrganizationalChart"/>
    <dgm:cxn modelId="{24C3485C-1081-4F45-BABE-0C527FA13A6E}" type="presOf" srcId="{F2212283-7D90-4B8B-9794-EE252771D520}" destId="{81E5C6EA-441B-4917-A196-9CF7EC22043E}" srcOrd="0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ECAD7851-EF1F-409A-AAC5-7BE1A3E5F82C}" type="presOf" srcId="{F2212283-7D90-4B8B-9794-EE252771D520}" destId="{29110A65-0AC3-4BAC-BCD6-007321D9D288}" srcOrd="1" destOrd="0" presId="urn:microsoft.com/office/officeart/2008/layout/NameandTitleOrganizationalChart"/>
    <dgm:cxn modelId="{78731D3F-5211-4C39-8D94-23241A5AE78E}" type="presOf" srcId="{7C54BEDE-354F-4582-8914-AFEE59AB5E4D}" destId="{E3620EC4-187E-461F-9AED-C001F8F2C774}" srcOrd="0" destOrd="0" presId="urn:microsoft.com/office/officeart/2008/layout/NameandTitleOrganizationalChart"/>
    <dgm:cxn modelId="{EAAE69D0-7238-4C34-AF6B-25EC5939821D}" type="presOf" srcId="{CD42BC39-3308-4083-9F0B-F65994AB6DF5}" destId="{33ABE5BD-2D15-43F8-89ED-F65C80FDD81C}" srcOrd="0" destOrd="0" presId="urn:microsoft.com/office/officeart/2008/layout/NameandTitleOrganizationalChart"/>
    <dgm:cxn modelId="{2621EF4E-847C-42F9-8AAC-B6A638D6000F}" type="presOf" srcId="{41E71E3A-2A63-43AE-85C8-7399B13F582B}" destId="{8DA99D8F-A102-4EC5-901F-67A6F04FE476}" srcOrd="0" destOrd="0" presId="urn:microsoft.com/office/officeart/2008/layout/NameandTitleOrganizationalChart"/>
    <dgm:cxn modelId="{1E42598E-C5E1-4AC3-B01B-4D52FB7A1DA5}" type="presOf" srcId="{E64306D9-BB30-4B70-BC23-4BA83614CF4D}" destId="{6E9684D3-37B6-40C2-BD8C-FE1BC10465E6}" srcOrd="1" destOrd="0" presId="urn:microsoft.com/office/officeart/2008/layout/NameandTitleOrganizationalChart"/>
    <dgm:cxn modelId="{7D12F6CC-1BBC-40B6-AFBD-EB21C1E7D155}" type="presOf" srcId="{11B28682-A024-4AD2-A978-08E0A5A91AFF}" destId="{2FDF61D5-1CC0-4E4B-B526-57F3809A330B}" srcOrd="0" destOrd="0" presId="urn:microsoft.com/office/officeart/2008/layout/NameandTitleOrganizationalChart"/>
    <dgm:cxn modelId="{45928C16-3A9B-4F28-A85F-6CA3DEFA77E8}" type="presOf" srcId="{70084E28-012A-4744-8588-944475687CA3}" destId="{64E5FBCC-265A-4634-9B1A-FD2183F4B364}" srcOrd="0" destOrd="0" presId="urn:microsoft.com/office/officeart/2008/layout/NameandTitleOrganizationalChart"/>
    <dgm:cxn modelId="{7042F4D5-F337-4B6E-BCBB-468914A0E864}" type="presOf" srcId="{1848A3DE-59CA-4E5D-B375-DEE8EDE897CA}" destId="{DA9725C0-3079-491A-91FE-138DA44EA3FD}" srcOrd="1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1FDC76DC-AC51-4961-A6C6-BBAB196F9D94}" type="presParOf" srcId="{64E5FBCC-265A-4634-9B1A-FD2183F4B364}" destId="{46BA8019-B724-4B9E-8B0F-A7B6EF1B69FE}" srcOrd="0" destOrd="0" presId="urn:microsoft.com/office/officeart/2008/layout/NameandTitleOrganizationalChart"/>
    <dgm:cxn modelId="{4384FE4B-F28A-449D-8161-04D33F926617}" type="presParOf" srcId="{46BA8019-B724-4B9E-8B0F-A7B6EF1B69FE}" destId="{BD874110-05D7-48C2-9D5A-E46DEEBEAC18}" srcOrd="0" destOrd="0" presId="urn:microsoft.com/office/officeart/2008/layout/NameandTitleOrganizationalChart"/>
    <dgm:cxn modelId="{127F8172-AE2A-41F0-A632-4FEFB6EEBC26}" type="presParOf" srcId="{BD874110-05D7-48C2-9D5A-E46DEEBEAC18}" destId="{81E5C6EA-441B-4917-A196-9CF7EC22043E}" srcOrd="0" destOrd="0" presId="urn:microsoft.com/office/officeart/2008/layout/NameandTitleOrganizationalChart"/>
    <dgm:cxn modelId="{05950870-C0EA-4712-814C-3B3C488D4A82}" type="presParOf" srcId="{BD874110-05D7-48C2-9D5A-E46DEEBEAC18}" destId="{B0DAF6CD-0D88-4ECC-A036-2657DD127867}" srcOrd="1" destOrd="0" presId="urn:microsoft.com/office/officeart/2008/layout/NameandTitleOrganizationalChart"/>
    <dgm:cxn modelId="{28EDA0B2-A239-4B86-A1A5-7F0EE9D3FDEC}" type="presParOf" srcId="{BD874110-05D7-48C2-9D5A-E46DEEBEAC18}" destId="{29110A65-0AC3-4BAC-BCD6-007321D9D288}" srcOrd="2" destOrd="0" presId="urn:microsoft.com/office/officeart/2008/layout/NameandTitleOrganizationalChart"/>
    <dgm:cxn modelId="{4D8044B0-5F11-4AAF-A7A0-747F9BEBAC49}" type="presParOf" srcId="{46BA8019-B724-4B9E-8B0F-A7B6EF1B69FE}" destId="{115172FD-022C-4B65-8BD1-45ADCF314D94}" srcOrd="1" destOrd="0" presId="urn:microsoft.com/office/officeart/2008/layout/NameandTitleOrganizationalChart"/>
    <dgm:cxn modelId="{0B0DA54A-F29E-4D61-A617-EA33BAB18812}" type="presParOf" srcId="{115172FD-022C-4B65-8BD1-45ADCF314D94}" destId="{2FDF61D5-1CC0-4E4B-B526-57F3809A330B}" srcOrd="0" destOrd="0" presId="urn:microsoft.com/office/officeart/2008/layout/NameandTitleOrganizationalChart"/>
    <dgm:cxn modelId="{84BA7363-740B-4E3B-89DC-039B2C5D6CD6}" type="presParOf" srcId="{115172FD-022C-4B65-8BD1-45ADCF314D94}" destId="{CC480CB4-5D0E-4217-8A57-D20E0780BA45}" srcOrd="1" destOrd="0" presId="urn:microsoft.com/office/officeart/2008/layout/NameandTitleOrganizationalChart"/>
    <dgm:cxn modelId="{0E87A88A-99A7-441E-AB1B-AC2CA5B93100}" type="presParOf" srcId="{CC480CB4-5D0E-4217-8A57-D20E0780BA45}" destId="{64B1555E-F0E4-4EEF-B1FB-9E89EAFED0F6}" srcOrd="0" destOrd="0" presId="urn:microsoft.com/office/officeart/2008/layout/NameandTitleOrganizationalChart"/>
    <dgm:cxn modelId="{F9A69255-CD45-4A72-A60D-88EB94D6B35C}" type="presParOf" srcId="{64B1555E-F0E4-4EEF-B1FB-9E89EAFED0F6}" destId="{4B70E54E-F5ED-4982-A514-0658BE5D5297}" srcOrd="0" destOrd="0" presId="urn:microsoft.com/office/officeart/2008/layout/NameandTitleOrganizationalChart"/>
    <dgm:cxn modelId="{D5064343-A186-4932-9EAA-FAD9A5EE3667}" type="presParOf" srcId="{64B1555E-F0E4-4EEF-B1FB-9E89EAFED0F6}" destId="{33ABE5BD-2D15-43F8-89ED-F65C80FDD81C}" srcOrd="1" destOrd="0" presId="urn:microsoft.com/office/officeart/2008/layout/NameandTitleOrganizationalChart"/>
    <dgm:cxn modelId="{CF67FD64-CB97-44D2-9C35-63FED3C8C3C9}" type="presParOf" srcId="{64B1555E-F0E4-4EEF-B1FB-9E89EAFED0F6}" destId="{DA9725C0-3079-491A-91FE-138DA44EA3FD}" srcOrd="2" destOrd="0" presId="urn:microsoft.com/office/officeart/2008/layout/NameandTitleOrganizationalChart"/>
    <dgm:cxn modelId="{06782A07-23CA-4837-BC52-A17161DC7B80}" type="presParOf" srcId="{CC480CB4-5D0E-4217-8A57-D20E0780BA45}" destId="{DA443295-4A84-48B0-A761-FB14A69088B5}" srcOrd="1" destOrd="0" presId="urn:microsoft.com/office/officeart/2008/layout/NameandTitleOrganizationalChart"/>
    <dgm:cxn modelId="{81B8693B-02F5-42C0-A7FA-92C8B7915AF7}" type="presParOf" srcId="{CC480CB4-5D0E-4217-8A57-D20E0780BA45}" destId="{E4B127EE-AE0A-4D7F-AFEC-5B846A3B448B}" srcOrd="2" destOrd="0" presId="urn:microsoft.com/office/officeart/2008/layout/NameandTitleOrganizationalChart"/>
    <dgm:cxn modelId="{697299F7-7A9D-4181-BDEE-2B206FDDA82F}" type="presParOf" srcId="{115172FD-022C-4B65-8BD1-45ADCF314D94}" destId="{8DA99D8F-A102-4EC5-901F-67A6F04FE476}" srcOrd="2" destOrd="0" presId="urn:microsoft.com/office/officeart/2008/layout/NameandTitleOrganizationalChart"/>
    <dgm:cxn modelId="{3E31A4F7-C811-4F78-BDFA-C80CD6E70AA9}" type="presParOf" srcId="{115172FD-022C-4B65-8BD1-45ADCF314D94}" destId="{7FC6EACD-E1E6-41BF-8C6B-03C0D2F56774}" srcOrd="3" destOrd="0" presId="urn:microsoft.com/office/officeart/2008/layout/NameandTitleOrganizationalChart"/>
    <dgm:cxn modelId="{BD0768BE-7F4F-47CF-B97B-8B11B1D14F32}" type="presParOf" srcId="{7FC6EACD-E1E6-41BF-8C6B-03C0D2F56774}" destId="{B970908D-18D2-4FD4-8BD2-E0853AD19330}" srcOrd="0" destOrd="0" presId="urn:microsoft.com/office/officeart/2008/layout/NameandTitleOrganizationalChart"/>
    <dgm:cxn modelId="{B1BA5AFA-3104-4A84-B761-995EF5D4C2CF}" type="presParOf" srcId="{B970908D-18D2-4FD4-8BD2-E0853AD19330}" destId="{82C3143C-B850-4F29-BF28-C9F8FB2667C8}" srcOrd="0" destOrd="0" presId="urn:microsoft.com/office/officeart/2008/layout/NameandTitleOrganizationalChart"/>
    <dgm:cxn modelId="{9FC21A07-8289-44A3-8D88-317D88FD71AC}" type="presParOf" srcId="{B970908D-18D2-4FD4-8BD2-E0853AD19330}" destId="{E3620EC4-187E-461F-9AED-C001F8F2C774}" srcOrd="1" destOrd="0" presId="urn:microsoft.com/office/officeart/2008/layout/NameandTitleOrganizationalChart"/>
    <dgm:cxn modelId="{1B3A7E05-653E-4B45-B915-CC29C5B239D1}" type="presParOf" srcId="{B970908D-18D2-4FD4-8BD2-E0853AD19330}" destId="{6E9684D3-37B6-40C2-BD8C-FE1BC10465E6}" srcOrd="2" destOrd="0" presId="urn:microsoft.com/office/officeart/2008/layout/NameandTitleOrganizationalChart"/>
    <dgm:cxn modelId="{CD0B6124-32E4-491E-97BB-7D9BD4F8D44E}" type="presParOf" srcId="{7FC6EACD-E1E6-41BF-8C6B-03C0D2F56774}" destId="{BA4D1559-161F-45E1-A4B4-5EC3655519B2}" srcOrd="1" destOrd="0" presId="urn:microsoft.com/office/officeart/2008/layout/NameandTitleOrganizationalChart"/>
    <dgm:cxn modelId="{DC18DB1C-FD00-420E-A5C3-D79BF3BC876B}" type="presParOf" srcId="{7FC6EACD-E1E6-41BF-8C6B-03C0D2F56774}" destId="{CAFF199D-9E70-4D42-BA2E-66EF5CCDB0C9}" srcOrd="2" destOrd="0" presId="urn:microsoft.com/office/officeart/2008/layout/NameandTitleOrganizationalChart"/>
    <dgm:cxn modelId="{C72B4F0B-0B45-447A-AE0B-52168062D6BD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Andy Qin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Layout leader,16yr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Ming </a:t>
          </a:r>
          <a:r>
            <a:rPr lang="en-US" altLang="zh-TW" dirty="0" err="1" smtClean="0"/>
            <a:t>Rong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6yr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Enya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Senior engineer, 7yr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1F4159D1-46B7-400E-A17D-A702EE7EB17D}" type="presOf" srcId="{11B28682-A024-4AD2-A978-08E0A5A91AFF}" destId="{2FDF61D5-1CC0-4E4B-B526-57F3809A330B}" srcOrd="0" destOrd="0" presId="urn:microsoft.com/office/officeart/2008/layout/NameandTitleOrganizationalChart"/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22435B39-CE18-420F-8676-E12E24E867CF}" type="presOf" srcId="{1848A3DE-59CA-4E5D-B375-DEE8EDE897CA}" destId="{4B70E54E-F5ED-4982-A514-0658BE5D5297}" srcOrd="0" destOrd="0" presId="urn:microsoft.com/office/officeart/2008/layout/NameandTitleOrganizationalChart"/>
    <dgm:cxn modelId="{9658CDB8-32A4-4A23-9B88-8D202DB053A5}" type="presOf" srcId="{F2212283-7D90-4B8B-9794-EE252771D520}" destId="{29110A65-0AC3-4BAC-BCD6-007321D9D288}" srcOrd="1" destOrd="0" presId="urn:microsoft.com/office/officeart/2008/layout/NameandTitleOrganizationalChart"/>
    <dgm:cxn modelId="{F64455C4-474D-453D-BBE1-185546A12A10}" type="presOf" srcId="{1848A3DE-59CA-4E5D-B375-DEE8EDE897CA}" destId="{DA9725C0-3079-491A-91FE-138DA44EA3FD}" srcOrd="1" destOrd="0" presId="urn:microsoft.com/office/officeart/2008/layout/NameandTitleOrganizationalChart"/>
    <dgm:cxn modelId="{2F79C92E-8AA7-47A2-8F1A-FB45AC7F1D34}" type="presOf" srcId="{41E71E3A-2A63-43AE-85C8-7399B13F582B}" destId="{8DA99D8F-A102-4EC5-901F-67A6F04FE476}" srcOrd="0" destOrd="0" presId="urn:microsoft.com/office/officeart/2008/layout/NameandTitleOrganizationalChart"/>
    <dgm:cxn modelId="{146685F6-A2D7-4893-8FE5-D5A730AD406D}" type="presOf" srcId="{CD42BC39-3308-4083-9F0B-F65994AB6DF5}" destId="{33ABE5BD-2D15-43F8-89ED-F65C80FDD81C}" srcOrd="0" destOrd="0" presId="urn:microsoft.com/office/officeart/2008/layout/NameandTitleOrganizationalChart"/>
    <dgm:cxn modelId="{F7985E9B-25CC-4207-956D-ECF372219F99}" type="presOf" srcId="{70084E28-012A-4744-8588-944475687CA3}" destId="{64E5FBCC-265A-4634-9B1A-FD2183F4B364}" srcOrd="0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1A610F2B-F8C2-491B-8D74-C3C6A1536A75}" type="presOf" srcId="{F2212283-7D90-4B8B-9794-EE252771D520}" destId="{81E5C6EA-441B-4917-A196-9CF7EC22043E}" srcOrd="0" destOrd="0" presId="urn:microsoft.com/office/officeart/2008/layout/NameandTitleOrganizationalChart"/>
    <dgm:cxn modelId="{C37A5E23-1F71-4A47-8FDC-25B65BCFD59C}" type="presOf" srcId="{E64306D9-BB30-4B70-BC23-4BA83614CF4D}" destId="{82C3143C-B850-4F29-BF28-C9F8FB2667C8}" srcOrd="0" destOrd="0" presId="urn:microsoft.com/office/officeart/2008/layout/NameandTitleOrganizationalChart"/>
    <dgm:cxn modelId="{90127255-6A5F-4718-B288-928CBA30C8CA}" type="presOf" srcId="{E64306D9-BB30-4B70-BC23-4BA83614CF4D}" destId="{6E9684D3-37B6-40C2-BD8C-FE1BC10465E6}" srcOrd="1" destOrd="0" presId="urn:microsoft.com/office/officeart/2008/layout/NameandTitleOrganizationalChart"/>
    <dgm:cxn modelId="{B9FF5FA4-2FBD-4C68-B507-495A5D583980}" type="presOf" srcId="{7C54BEDE-354F-4582-8914-AFEE59AB5E4D}" destId="{E3620EC4-187E-461F-9AED-C001F8F2C774}" srcOrd="0" destOrd="0" presId="urn:microsoft.com/office/officeart/2008/layout/NameandTitleOrganizationalChart"/>
    <dgm:cxn modelId="{7846B9E4-C182-4423-80EF-A89F00A598F0}" type="presOf" srcId="{8C89FEFA-22A0-4060-B95D-DE789A34372E}" destId="{B0DAF6CD-0D88-4ECC-A036-2657DD127867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F0EE5F54-FEC1-4A21-87F8-93587A7FCE3D}" type="presParOf" srcId="{64E5FBCC-265A-4634-9B1A-FD2183F4B364}" destId="{46BA8019-B724-4B9E-8B0F-A7B6EF1B69FE}" srcOrd="0" destOrd="0" presId="urn:microsoft.com/office/officeart/2008/layout/NameandTitleOrganizationalChart"/>
    <dgm:cxn modelId="{10EDB44E-5942-4AC3-B6D6-AF1DBB11728D}" type="presParOf" srcId="{46BA8019-B724-4B9E-8B0F-A7B6EF1B69FE}" destId="{BD874110-05D7-48C2-9D5A-E46DEEBEAC18}" srcOrd="0" destOrd="0" presId="urn:microsoft.com/office/officeart/2008/layout/NameandTitleOrganizationalChart"/>
    <dgm:cxn modelId="{E498A485-69B7-423B-B28D-5D307D125D29}" type="presParOf" srcId="{BD874110-05D7-48C2-9D5A-E46DEEBEAC18}" destId="{81E5C6EA-441B-4917-A196-9CF7EC22043E}" srcOrd="0" destOrd="0" presId="urn:microsoft.com/office/officeart/2008/layout/NameandTitleOrganizationalChart"/>
    <dgm:cxn modelId="{4DCDE749-1B6B-42BA-88B9-3C6C0915219A}" type="presParOf" srcId="{BD874110-05D7-48C2-9D5A-E46DEEBEAC18}" destId="{B0DAF6CD-0D88-4ECC-A036-2657DD127867}" srcOrd="1" destOrd="0" presId="urn:microsoft.com/office/officeart/2008/layout/NameandTitleOrganizationalChart"/>
    <dgm:cxn modelId="{B8221632-4B85-43D9-BBEE-55E05B5F327A}" type="presParOf" srcId="{BD874110-05D7-48C2-9D5A-E46DEEBEAC18}" destId="{29110A65-0AC3-4BAC-BCD6-007321D9D288}" srcOrd="2" destOrd="0" presId="urn:microsoft.com/office/officeart/2008/layout/NameandTitleOrganizationalChart"/>
    <dgm:cxn modelId="{DA53FA10-F5CC-4370-A74C-A658A90724AE}" type="presParOf" srcId="{46BA8019-B724-4B9E-8B0F-A7B6EF1B69FE}" destId="{115172FD-022C-4B65-8BD1-45ADCF314D94}" srcOrd="1" destOrd="0" presId="urn:microsoft.com/office/officeart/2008/layout/NameandTitleOrganizationalChart"/>
    <dgm:cxn modelId="{94B2FF23-99BA-4FC0-AE61-8A581B6FAD9E}" type="presParOf" srcId="{115172FD-022C-4B65-8BD1-45ADCF314D94}" destId="{2FDF61D5-1CC0-4E4B-B526-57F3809A330B}" srcOrd="0" destOrd="0" presId="urn:microsoft.com/office/officeart/2008/layout/NameandTitleOrganizationalChart"/>
    <dgm:cxn modelId="{8EDC4EEC-C553-40C8-9F29-800668B3914B}" type="presParOf" srcId="{115172FD-022C-4B65-8BD1-45ADCF314D94}" destId="{CC480CB4-5D0E-4217-8A57-D20E0780BA45}" srcOrd="1" destOrd="0" presId="urn:microsoft.com/office/officeart/2008/layout/NameandTitleOrganizationalChart"/>
    <dgm:cxn modelId="{8305A9E7-EDCC-4F0A-8D3B-DFB128B12D73}" type="presParOf" srcId="{CC480CB4-5D0E-4217-8A57-D20E0780BA45}" destId="{64B1555E-F0E4-4EEF-B1FB-9E89EAFED0F6}" srcOrd="0" destOrd="0" presId="urn:microsoft.com/office/officeart/2008/layout/NameandTitleOrganizationalChart"/>
    <dgm:cxn modelId="{BC0608A9-69BE-42A9-A1C8-79EE1B9011E5}" type="presParOf" srcId="{64B1555E-F0E4-4EEF-B1FB-9E89EAFED0F6}" destId="{4B70E54E-F5ED-4982-A514-0658BE5D5297}" srcOrd="0" destOrd="0" presId="urn:microsoft.com/office/officeart/2008/layout/NameandTitleOrganizationalChart"/>
    <dgm:cxn modelId="{44F16265-B18A-4B82-8CB5-46911FC54870}" type="presParOf" srcId="{64B1555E-F0E4-4EEF-B1FB-9E89EAFED0F6}" destId="{33ABE5BD-2D15-43F8-89ED-F65C80FDD81C}" srcOrd="1" destOrd="0" presId="urn:microsoft.com/office/officeart/2008/layout/NameandTitleOrganizationalChart"/>
    <dgm:cxn modelId="{7021F0A1-445E-4E49-8ED9-BE4ABFDB2BF3}" type="presParOf" srcId="{64B1555E-F0E4-4EEF-B1FB-9E89EAFED0F6}" destId="{DA9725C0-3079-491A-91FE-138DA44EA3FD}" srcOrd="2" destOrd="0" presId="urn:microsoft.com/office/officeart/2008/layout/NameandTitleOrganizationalChart"/>
    <dgm:cxn modelId="{08B420CC-4D87-409E-9ABD-57479D4C25B7}" type="presParOf" srcId="{CC480CB4-5D0E-4217-8A57-D20E0780BA45}" destId="{DA443295-4A84-48B0-A761-FB14A69088B5}" srcOrd="1" destOrd="0" presId="urn:microsoft.com/office/officeart/2008/layout/NameandTitleOrganizationalChart"/>
    <dgm:cxn modelId="{A295DCCF-8F3A-4D47-BE45-536872269F17}" type="presParOf" srcId="{CC480CB4-5D0E-4217-8A57-D20E0780BA45}" destId="{E4B127EE-AE0A-4D7F-AFEC-5B846A3B448B}" srcOrd="2" destOrd="0" presId="urn:microsoft.com/office/officeart/2008/layout/NameandTitleOrganizationalChart"/>
    <dgm:cxn modelId="{51B670DA-7566-413A-A4B1-046BF411E329}" type="presParOf" srcId="{115172FD-022C-4B65-8BD1-45ADCF314D94}" destId="{8DA99D8F-A102-4EC5-901F-67A6F04FE476}" srcOrd="2" destOrd="0" presId="urn:microsoft.com/office/officeart/2008/layout/NameandTitleOrganizationalChart"/>
    <dgm:cxn modelId="{46074C69-056B-458D-9A32-1D1D6EA82B8F}" type="presParOf" srcId="{115172FD-022C-4B65-8BD1-45ADCF314D94}" destId="{7FC6EACD-E1E6-41BF-8C6B-03C0D2F56774}" srcOrd="3" destOrd="0" presId="urn:microsoft.com/office/officeart/2008/layout/NameandTitleOrganizationalChart"/>
    <dgm:cxn modelId="{2C4EA9CF-C949-4027-A5DE-AA64AF3001E5}" type="presParOf" srcId="{7FC6EACD-E1E6-41BF-8C6B-03C0D2F56774}" destId="{B970908D-18D2-4FD4-8BD2-E0853AD19330}" srcOrd="0" destOrd="0" presId="urn:microsoft.com/office/officeart/2008/layout/NameandTitleOrganizationalChart"/>
    <dgm:cxn modelId="{23603F82-F79D-4823-ABE6-0C8907637F55}" type="presParOf" srcId="{B970908D-18D2-4FD4-8BD2-E0853AD19330}" destId="{82C3143C-B850-4F29-BF28-C9F8FB2667C8}" srcOrd="0" destOrd="0" presId="urn:microsoft.com/office/officeart/2008/layout/NameandTitleOrganizationalChart"/>
    <dgm:cxn modelId="{2520B51D-5CC2-48D8-846A-F153FF7C7F2E}" type="presParOf" srcId="{B970908D-18D2-4FD4-8BD2-E0853AD19330}" destId="{E3620EC4-187E-461F-9AED-C001F8F2C774}" srcOrd="1" destOrd="0" presId="urn:microsoft.com/office/officeart/2008/layout/NameandTitleOrganizationalChart"/>
    <dgm:cxn modelId="{E1569412-49AA-4780-89DC-6CCC4C8FD6A4}" type="presParOf" srcId="{B970908D-18D2-4FD4-8BD2-E0853AD19330}" destId="{6E9684D3-37B6-40C2-BD8C-FE1BC10465E6}" srcOrd="2" destOrd="0" presId="urn:microsoft.com/office/officeart/2008/layout/NameandTitleOrganizationalChart"/>
    <dgm:cxn modelId="{F67048C4-7ED6-4F30-A668-9CF49A18C8B2}" type="presParOf" srcId="{7FC6EACD-E1E6-41BF-8C6B-03C0D2F56774}" destId="{BA4D1559-161F-45E1-A4B4-5EC3655519B2}" srcOrd="1" destOrd="0" presId="urn:microsoft.com/office/officeart/2008/layout/NameandTitleOrganizationalChart"/>
    <dgm:cxn modelId="{4C8DDCC5-322E-4242-B78D-B0E099BDE88B}" type="presParOf" srcId="{7FC6EACD-E1E6-41BF-8C6B-03C0D2F56774}" destId="{CAFF199D-9E70-4D42-BA2E-66EF5CCDB0C9}" srcOrd="2" destOrd="0" presId="urn:microsoft.com/office/officeart/2008/layout/NameandTitleOrganizationalChart"/>
    <dgm:cxn modelId="{814B8BFF-2E2C-4AA6-B2AA-0C4067FC969C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Allen Chang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Package leader, 16yr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Lydia Liu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4yr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1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1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FF215415-26B2-44D1-B3C1-5F74ECC0BD24}" type="presOf" srcId="{CD42BC39-3308-4083-9F0B-F65994AB6DF5}" destId="{33ABE5BD-2D15-43F8-89ED-F65C80FDD81C}" srcOrd="0" destOrd="0" presId="urn:microsoft.com/office/officeart/2008/layout/NameandTitleOrganizationalChart"/>
    <dgm:cxn modelId="{67234311-951E-4991-9A2D-9469387CCDD2}" type="presOf" srcId="{1848A3DE-59CA-4E5D-B375-DEE8EDE897CA}" destId="{DA9725C0-3079-491A-91FE-138DA44EA3FD}" srcOrd="1" destOrd="0" presId="urn:microsoft.com/office/officeart/2008/layout/NameandTitleOrganizationalChart"/>
    <dgm:cxn modelId="{4AD4A861-7C71-4C87-B0CA-D249CCF7A533}" type="presOf" srcId="{70084E28-012A-4744-8588-944475687CA3}" destId="{64E5FBCC-265A-4634-9B1A-FD2183F4B364}" srcOrd="0" destOrd="0" presId="urn:microsoft.com/office/officeart/2008/layout/NameandTitleOrganizationalChart"/>
    <dgm:cxn modelId="{A55CF488-D4AC-410C-8928-96270EA92B7D}" type="presOf" srcId="{8C89FEFA-22A0-4060-B95D-DE789A34372E}" destId="{B0DAF6CD-0D88-4ECC-A036-2657DD127867}" srcOrd="0" destOrd="0" presId="urn:microsoft.com/office/officeart/2008/layout/NameandTitleOrganizationalChart"/>
    <dgm:cxn modelId="{447CE238-C3EB-45DC-8A88-6D91AC5D9A3D}" type="presOf" srcId="{F2212283-7D90-4B8B-9794-EE252771D520}" destId="{81E5C6EA-441B-4917-A196-9CF7EC22043E}" srcOrd="0" destOrd="0" presId="urn:microsoft.com/office/officeart/2008/layout/NameandTitleOrganizationalChart"/>
    <dgm:cxn modelId="{9515AFA3-7DC8-488D-8FD3-DDBA2810B197}" type="presOf" srcId="{11B28682-A024-4AD2-A978-08E0A5A91AFF}" destId="{2FDF61D5-1CC0-4E4B-B526-57F3809A330B}" srcOrd="0" destOrd="0" presId="urn:microsoft.com/office/officeart/2008/layout/NameandTitleOrganizationalChart"/>
    <dgm:cxn modelId="{7969FD67-0A61-4265-A3BB-378E326849C8}" type="presOf" srcId="{1848A3DE-59CA-4E5D-B375-DEE8EDE897CA}" destId="{4B70E54E-F5ED-4982-A514-0658BE5D5297}" srcOrd="0" destOrd="0" presId="urn:microsoft.com/office/officeart/2008/layout/NameandTitleOrganizationalChart"/>
    <dgm:cxn modelId="{DFF9E275-3C45-4264-B8AE-CC33673F12BD}" type="presOf" srcId="{F2212283-7D90-4B8B-9794-EE252771D520}" destId="{29110A65-0AC3-4BAC-BCD6-007321D9D288}" srcOrd="1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D9D1D865-62C7-4E50-9C54-EF80D1B0EEDB}" type="presParOf" srcId="{64E5FBCC-265A-4634-9B1A-FD2183F4B364}" destId="{46BA8019-B724-4B9E-8B0F-A7B6EF1B69FE}" srcOrd="0" destOrd="0" presId="urn:microsoft.com/office/officeart/2008/layout/NameandTitleOrganizationalChart"/>
    <dgm:cxn modelId="{19CDCEBE-7D31-459E-814F-8469B9CA1AB5}" type="presParOf" srcId="{46BA8019-B724-4B9E-8B0F-A7B6EF1B69FE}" destId="{BD874110-05D7-48C2-9D5A-E46DEEBEAC18}" srcOrd="0" destOrd="0" presId="urn:microsoft.com/office/officeart/2008/layout/NameandTitleOrganizationalChart"/>
    <dgm:cxn modelId="{DF7664B3-026A-4690-9D82-6621EFA31D25}" type="presParOf" srcId="{BD874110-05D7-48C2-9D5A-E46DEEBEAC18}" destId="{81E5C6EA-441B-4917-A196-9CF7EC22043E}" srcOrd="0" destOrd="0" presId="urn:microsoft.com/office/officeart/2008/layout/NameandTitleOrganizationalChart"/>
    <dgm:cxn modelId="{4873453F-D4F7-4BFC-A59D-E7FD9ADEF944}" type="presParOf" srcId="{BD874110-05D7-48C2-9D5A-E46DEEBEAC18}" destId="{B0DAF6CD-0D88-4ECC-A036-2657DD127867}" srcOrd="1" destOrd="0" presId="urn:microsoft.com/office/officeart/2008/layout/NameandTitleOrganizationalChart"/>
    <dgm:cxn modelId="{A7A2C9B9-C2CB-42A9-866B-960B946E84D4}" type="presParOf" srcId="{BD874110-05D7-48C2-9D5A-E46DEEBEAC18}" destId="{29110A65-0AC3-4BAC-BCD6-007321D9D288}" srcOrd="2" destOrd="0" presId="urn:microsoft.com/office/officeart/2008/layout/NameandTitleOrganizationalChart"/>
    <dgm:cxn modelId="{016B647D-1327-48B5-811A-92CFEB67E27F}" type="presParOf" srcId="{46BA8019-B724-4B9E-8B0F-A7B6EF1B69FE}" destId="{115172FD-022C-4B65-8BD1-45ADCF314D94}" srcOrd="1" destOrd="0" presId="urn:microsoft.com/office/officeart/2008/layout/NameandTitleOrganizationalChart"/>
    <dgm:cxn modelId="{7128BBDB-D7D7-4BD3-8C0A-955B0C4003DA}" type="presParOf" srcId="{115172FD-022C-4B65-8BD1-45ADCF314D94}" destId="{2FDF61D5-1CC0-4E4B-B526-57F3809A330B}" srcOrd="0" destOrd="0" presId="urn:microsoft.com/office/officeart/2008/layout/NameandTitleOrganizationalChart"/>
    <dgm:cxn modelId="{A8BBB661-C2B4-4716-90EE-4D4D1DB24718}" type="presParOf" srcId="{115172FD-022C-4B65-8BD1-45ADCF314D94}" destId="{CC480CB4-5D0E-4217-8A57-D20E0780BA45}" srcOrd="1" destOrd="0" presId="urn:microsoft.com/office/officeart/2008/layout/NameandTitleOrganizationalChart"/>
    <dgm:cxn modelId="{FE89577F-081A-4A4E-BC1C-30D55C722641}" type="presParOf" srcId="{CC480CB4-5D0E-4217-8A57-D20E0780BA45}" destId="{64B1555E-F0E4-4EEF-B1FB-9E89EAFED0F6}" srcOrd="0" destOrd="0" presId="urn:microsoft.com/office/officeart/2008/layout/NameandTitleOrganizationalChart"/>
    <dgm:cxn modelId="{8913375A-9E4C-40BD-A691-298015EF0AFD}" type="presParOf" srcId="{64B1555E-F0E4-4EEF-B1FB-9E89EAFED0F6}" destId="{4B70E54E-F5ED-4982-A514-0658BE5D5297}" srcOrd="0" destOrd="0" presId="urn:microsoft.com/office/officeart/2008/layout/NameandTitleOrganizationalChart"/>
    <dgm:cxn modelId="{7BC62ECE-6A2A-4782-9B91-55108765F036}" type="presParOf" srcId="{64B1555E-F0E4-4EEF-B1FB-9E89EAFED0F6}" destId="{33ABE5BD-2D15-43F8-89ED-F65C80FDD81C}" srcOrd="1" destOrd="0" presId="urn:microsoft.com/office/officeart/2008/layout/NameandTitleOrganizationalChart"/>
    <dgm:cxn modelId="{5077A7D0-7247-4D2B-9779-64E83B375A9B}" type="presParOf" srcId="{64B1555E-F0E4-4EEF-B1FB-9E89EAFED0F6}" destId="{DA9725C0-3079-491A-91FE-138DA44EA3FD}" srcOrd="2" destOrd="0" presId="urn:microsoft.com/office/officeart/2008/layout/NameandTitleOrganizationalChart"/>
    <dgm:cxn modelId="{10470C83-A303-4FA4-B0E5-39B861E2157F}" type="presParOf" srcId="{CC480CB4-5D0E-4217-8A57-D20E0780BA45}" destId="{DA443295-4A84-48B0-A761-FB14A69088B5}" srcOrd="1" destOrd="0" presId="urn:microsoft.com/office/officeart/2008/layout/NameandTitleOrganizationalChart"/>
    <dgm:cxn modelId="{03204500-C4E7-4CB7-8F1D-CFBF95DB7550}" type="presParOf" srcId="{CC480CB4-5D0E-4217-8A57-D20E0780BA45}" destId="{E4B127EE-AE0A-4D7F-AFEC-5B846A3B448B}" srcOrd="2" destOrd="0" presId="urn:microsoft.com/office/officeart/2008/layout/NameandTitleOrganizationalChart"/>
    <dgm:cxn modelId="{23B43414-E22A-4C50-8E8E-39E6E00225EF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Jason Kung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Compliance </a:t>
          </a:r>
          <a:r>
            <a:rPr lang="en-US" altLang="zh-TW" dirty="0" smtClean="0"/>
            <a:t>leader, </a:t>
          </a:r>
          <a:r>
            <a:rPr lang="en-US" altLang="zh-TW" dirty="0" smtClean="0"/>
            <a:t>19yr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Jonah Lee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16yr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Wen Chao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Senior engineer, 8yr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2EE451E0-0B7A-47D4-9DD9-72C55264D066}" type="presOf" srcId="{CD42BC39-3308-4083-9F0B-F65994AB6DF5}" destId="{33ABE5BD-2D15-43F8-89ED-F65C80FDD81C}" srcOrd="0" destOrd="0" presId="urn:microsoft.com/office/officeart/2008/layout/NameandTitleOrganizationalChart"/>
    <dgm:cxn modelId="{0F6AD24D-9A8F-4F3E-BBA2-89ACEAAC0270}" type="presOf" srcId="{8C89FEFA-22A0-4060-B95D-DE789A34372E}" destId="{B0DAF6CD-0D88-4ECC-A036-2657DD127867}" srcOrd="0" destOrd="0" presId="urn:microsoft.com/office/officeart/2008/layout/NameandTitleOrganizationalChart"/>
    <dgm:cxn modelId="{3F4C3811-A60C-4519-A54B-B3E680709134}" type="presOf" srcId="{1848A3DE-59CA-4E5D-B375-DEE8EDE897CA}" destId="{4B70E54E-F5ED-4982-A514-0658BE5D5297}" srcOrd="0" destOrd="0" presId="urn:microsoft.com/office/officeart/2008/layout/NameandTitleOrganizationalChart"/>
    <dgm:cxn modelId="{301D7682-BB2E-410F-851F-863AC872F692}" type="presOf" srcId="{F2212283-7D90-4B8B-9794-EE252771D520}" destId="{29110A65-0AC3-4BAC-BCD6-007321D9D288}" srcOrd="1" destOrd="0" presId="urn:microsoft.com/office/officeart/2008/layout/NameandTitleOrganizationalChart"/>
    <dgm:cxn modelId="{8688F226-7198-4C72-9433-032BF1C1C8E5}" type="presOf" srcId="{70084E28-012A-4744-8588-944475687CA3}" destId="{64E5FBCC-265A-4634-9B1A-FD2183F4B364}" srcOrd="0" destOrd="0" presId="urn:microsoft.com/office/officeart/2008/layout/NameandTitleOrganizationalChart"/>
    <dgm:cxn modelId="{91BFA3E1-F4E2-4BE2-9BE0-8076C9721DE3}" type="presOf" srcId="{E64306D9-BB30-4B70-BC23-4BA83614CF4D}" destId="{6E9684D3-37B6-40C2-BD8C-FE1BC10465E6}" srcOrd="1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A9C92F3D-1F11-447F-ACFD-18E074130673}" type="presOf" srcId="{41E71E3A-2A63-43AE-85C8-7399B13F582B}" destId="{8DA99D8F-A102-4EC5-901F-67A6F04FE476}" srcOrd="0" destOrd="0" presId="urn:microsoft.com/office/officeart/2008/layout/NameandTitleOrganizationalChart"/>
    <dgm:cxn modelId="{021A0677-1528-4559-B480-CD1B6E840720}" type="presOf" srcId="{E64306D9-BB30-4B70-BC23-4BA83614CF4D}" destId="{82C3143C-B850-4F29-BF28-C9F8FB2667C8}" srcOrd="0" destOrd="0" presId="urn:microsoft.com/office/officeart/2008/layout/NameandTitleOrganizationalChart"/>
    <dgm:cxn modelId="{89F9C301-A928-46B8-B5C5-7FBF4D7E46D0}" type="presOf" srcId="{7C54BEDE-354F-4582-8914-AFEE59AB5E4D}" destId="{E3620EC4-187E-461F-9AED-C001F8F2C774}" srcOrd="0" destOrd="0" presId="urn:microsoft.com/office/officeart/2008/layout/NameandTitleOrganizationalChart"/>
    <dgm:cxn modelId="{8435D1B1-2CEC-4D95-85A6-0615380BFA7A}" type="presOf" srcId="{F2212283-7D90-4B8B-9794-EE252771D520}" destId="{81E5C6EA-441B-4917-A196-9CF7EC22043E}" srcOrd="0" destOrd="0" presId="urn:microsoft.com/office/officeart/2008/layout/NameandTitleOrganizationalChart"/>
    <dgm:cxn modelId="{C5DCE26B-2ED8-4161-916A-756CB1EDF313}" type="presOf" srcId="{11B28682-A024-4AD2-A978-08E0A5A91AFF}" destId="{2FDF61D5-1CC0-4E4B-B526-57F3809A330B}" srcOrd="0" destOrd="0" presId="urn:microsoft.com/office/officeart/2008/layout/NameandTitleOrganizationalChart"/>
    <dgm:cxn modelId="{F093E1B9-5590-4824-A41C-331BA95101FB}" type="presOf" srcId="{1848A3DE-59CA-4E5D-B375-DEE8EDE897CA}" destId="{DA9725C0-3079-491A-91FE-138DA44EA3FD}" srcOrd="1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79D8ED68-959C-4831-866B-4177A46D0979}" type="presParOf" srcId="{64E5FBCC-265A-4634-9B1A-FD2183F4B364}" destId="{46BA8019-B724-4B9E-8B0F-A7B6EF1B69FE}" srcOrd="0" destOrd="0" presId="urn:microsoft.com/office/officeart/2008/layout/NameandTitleOrganizationalChart"/>
    <dgm:cxn modelId="{4DDF4978-1E83-4BB4-8223-82CC46A4EE5B}" type="presParOf" srcId="{46BA8019-B724-4B9E-8B0F-A7B6EF1B69FE}" destId="{BD874110-05D7-48C2-9D5A-E46DEEBEAC18}" srcOrd="0" destOrd="0" presId="urn:microsoft.com/office/officeart/2008/layout/NameandTitleOrganizationalChart"/>
    <dgm:cxn modelId="{70546D27-66E0-49B0-92F5-A00A72A925B0}" type="presParOf" srcId="{BD874110-05D7-48C2-9D5A-E46DEEBEAC18}" destId="{81E5C6EA-441B-4917-A196-9CF7EC22043E}" srcOrd="0" destOrd="0" presId="urn:microsoft.com/office/officeart/2008/layout/NameandTitleOrganizationalChart"/>
    <dgm:cxn modelId="{0929DFAB-B5EA-44B2-B864-FF966185D276}" type="presParOf" srcId="{BD874110-05D7-48C2-9D5A-E46DEEBEAC18}" destId="{B0DAF6CD-0D88-4ECC-A036-2657DD127867}" srcOrd="1" destOrd="0" presId="urn:microsoft.com/office/officeart/2008/layout/NameandTitleOrganizationalChart"/>
    <dgm:cxn modelId="{2B050F7A-E2A9-4C49-A857-71767F298A8E}" type="presParOf" srcId="{BD874110-05D7-48C2-9D5A-E46DEEBEAC18}" destId="{29110A65-0AC3-4BAC-BCD6-007321D9D288}" srcOrd="2" destOrd="0" presId="urn:microsoft.com/office/officeart/2008/layout/NameandTitleOrganizationalChart"/>
    <dgm:cxn modelId="{804D2591-02E0-41A5-A5DA-BB5FDE2500D7}" type="presParOf" srcId="{46BA8019-B724-4B9E-8B0F-A7B6EF1B69FE}" destId="{115172FD-022C-4B65-8BD1-45ADCF314D94}" srcOrd="1" destOrd="0" presId="urn:microsoft.com/office/officeart/2008/layout/NameandTitleOrganizationalChart"/>
    <dgm:cxn modelId="{90B76FF0-88A2-413D-BE05-CEE93376BD6F}" type="presParOf" srcId="{115172FD-022C-4B65-8BD1-45ADCF314D94}" destId="{2FDF61D5-1CC0-4E4B-B526-57F3809A330B}" srcOrd="0" destOrd="0" presId="urn:microsoft.com/office/officeart/2008/layout/NameandTitleOrganizationalChart"/>
    <dgm:cxn modelId="{9D9E9F15-7710-40FA-B679-43EADD7BD961}" type="presParOf" srcId="{115172FD-022C-4B65-8BD1-45ADCF314D94}" destId="{CC480CB4-5D0E-4217-8A57-D20E0780BA45}" srcOrd="1" destOrd="0" presId="urn:microsoft.com/office/officeart/2008/layout/NameandTitleOrganizationalChart"/>
    <dgm:cxn modelId="{82EDE0BA-FA99-42FA-BAC9-E6D2701AF72C}" type="presParOf" srcId="{CC480CB4-5D0E-4217-8A57-D20E0780BA45}" destId="{64B1555E-F0E4-4EEF-B1FB-9E89EAFED0F6}" srcOrd="0" destOrd="0" presId="urn:microsoft.com/office/officeart/2008/layout/NameandTitleOrganizationalChart"/>
    <dgm:cxn modelId="{85928B2E-C99E-4CDF-A880-B3CDBBEC7CEE}" type="presParOf" srcId="{64B1555E-F0E4-4EEF-B1FB-9E89EAFED0F6}" destId="{4B70E54E-F5ED-4982-A514-0658BE5D5297}" srcOrd="0" destOrd="0" presId="urn:microsoft.com/office/officeart/2008/layout/NameandTitleOrganizationalChart"/>
    <dgm:cxn modelId="{6F5FE570-8916-42D9-A428-68CF181ADEFC}" type="presParOf" srcId="{64B1555E-F0E4-4EEF-B1FB-9E89EAFED0F6}" destId="{33ABE5BD-2D15-43F8-89ED-F65C80FDD81C}" srcOrd="1" destOrd="0" presId="urn:microsoft.com/office/officeart/2008/layout/NameandTitleOrganizationalChart"/>
    <dgm:cxn modelId="{86C09EAE-C3FA-400E-9F83-B3FD6E93AC72}" type="presParOf" srcId="{64B1555E-F0E4-4EEF-B1FB-9E89EAFED0F6}" destId="{DA9725C0-3079-491A-91FE-138DA44EA3FD}" srcOrd="2" destOrd="0" presId="urn:microsoft.com/office/officeart/2008/layout/NameandTitleOrganizationalChart"/>
    <dgm:cxn modelId="{46E37F11-D09C-414A-B5A3-9E3E41728D71}" type="presParOf" srcId="{CC480CB4-5D0E-4217-8A57-D20E0780BA45}" destId="{DA443295-4A84-48B0-A761-FB14A69088B5}" srcOrd="1" destOrd="0" presId="urn:microsoft.com/office/officeart/2008/layout/NameandTitleOrganizationalChart"/>
    <dgm:cxn modelId="{CA042AC7-B40A-4AD4-9E24-A4CF03276A3E}" type="presParOf" srcId="{CC480CB4-5D0E-4217-8A57-D20E0780BA45}" destId="{E4B127EE-AE0A-4D7F-AFEC-5B846A3B448B}" srcOrd="2" destOrd="0" presId="urn:microsoft.com/office/officeart/2008/layout/NameandTitleOrganizationalChart"/>
    <dgm:cxn modelId="{6AA2C4AF-4666-4431-BB2E-12296BC99EF7}" type="presParOf" srcId="{115172FD-022C-4B65-8BD1-45ADCF314D94}" destId="{8DA99D8F-A102-4EC5-901F-67A6F04FE476}" srcOrd="2" destOrd="0" presId="urn:microsoft.com/office/officeart/2008/layout/NameandTitleOrganizationalChart"/>
    <dgm:cxn modelId="{2D677096-58DB-45C4-AB35-AACD03C883FC}" type="presParOf" srcId="{115172FD-022C-4B65-8BD1-45ADCF314D94}" destId="{7FC6EACD-E1E6-41BF-8C6B-03C0D2F56774}" srcOrd="3" destOrd="0" presId="urn:microsoft.com/office/officeart/2008/layout/NameandTitleOrganizationalChart"/>
    <dgm:cxn modelId="{9385E75C-6CBF-4E66-8532-98933FB46411}" type="presParOf" srcId="{7FC6EACD-E1E6-41BF-8C6B-03C0D2F56774}" destId="{B970908D-18D2-4FD4-8BD2-E0853AD19330}" srcOrd="0" destOrd="0" presId="urn:microsoft.com/office/officeart/2008/layout/NameandTitleOrganizationalChart"/>
    <dgm:cxn modelId="{5B0E6D5D-B8F1-4D7F-B7C9-30DFDD9C1433}" type="presParOf" srcId="{B970908D-18D2-4FD4-8BD2-E0853AD19330}" destId="{82C3143C-B850-4F29-BF28-C9F8FB2667C8}" srcOrd="0" destOrd="0" presId="urn:microsoft.com/office/officeart/2008/layout/NameandTitleOrganizationalChart"/>
    <dgm:cxn modelId="{F5D980C7-7CA4-4072-96ED-84CB2A475A0D}" type="presParOf" srcId="{B970908D-18D2-4FD4-8BD2-E0853AD19330}" destId="{E3620EC4-187E-461F-9AED-C001F8F2C774}" srcOrd="1" destOrd="0" presId="urn:microsoft.com/office/officeart/2008/layout/NameandTitleOrganizationalChart"/>
    <dgm:cxn modelId="{B83FFE44-6B7A-41E4-9920-C6E37AEDB2D1}" type="presParOf" srcId="{B970908D-18D2-4FD4-8BD2-E0853AD19330}" destId="{6E9684D3-37B6-40C2-BD8C-FE1BC10465E6}" srcOrd="2" destOrd="0" presId="urn:microsoft.com/office/officeart/2008/layout/NameandTitleOrganizationalChart"/>
    <dgm:cxn modelId="{869BAE7F-CD36-4509-8A0D-8E66D4E5F33E}" type="presParOf" srcId="{7FC6EACD-E1E6-41BF-8C6B-03C0D2F56774}" destId="{BA4D1559-161F-45E1-A4B4-5EC3655519B2}" srcOrd="1" destOrd="0" presId="urn:microsoft.com/office/officeart/2008/layout/NameandTitleOrganizationalChart"/>
    <dgm:cxn modelId="{1317F55F-2C56-440E-92CE-2DC2D6B63D1A}" type="presParOf" srcId="{7FC6EACD-E1E6-41BF-8C6B-03C0D2F56774}" destId="{CAFF199D-9E70-4D42-BA2E-66EF5CCDB0C9}" srcOrd="2" destOrd="0" presId="urn:microsoft.com/office/officeart/2008/layout/NameandTitleOrganizationalChart"/>
    <dgm:cxn modelId="{B63F20CF-74DD-470A-95AF-E1DBD8085E6C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07152D7-C9C3-4477-9CB8-4E88B8FD1F51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CC02E61-BF5B-4A04-838B-EEA8305444A1}">
      <dgm:prSet phldrT="[文字]"/>
      <dgm:spPr/>
      <dgm:t>
        <a:bodyPr/>
        <a:lstStyle/>
        <a:p>
          <a:r>
            <a:rPr lang="en-US" altLang="zh-TW" dirty="0" smtClean="0"/>
            <a:t>Wilson Kao</a:t>
          </a:r>
          <a:endParaRPr lang="zh-TW" altLang="en-US" dirty="0"/>
        </a:p>
      </dgm:t>
    </dgm:pt>
    <dgm:pt modelId="{20D62284-EB84-4FCB-85DE-79D852CAFE37}" type="parTrans" cxnId="{89A18CF6-6876-486B-80B4-38A8862949CA}">
      <dgm:prSet/>
      <dgm:spPr/>
      <dgm:t>
        <a:bodyPr/>
        <a:lstStyle/>
        <a:p>
          <a:endParaRPr lang="zh-TW" altLang="en-US"/>
        </a:p>
      </dgm:t>
    </dgm:pt>
    <dgm:pt modelId="{7C30E9AD-67E1-437B-9567-3A2EDFD317F0}" type="sibTrans" cxnId="{89A18CF6-6876-486B-80B4-38A8862949CA}">
      <dgm:prSet/>
      <dgm:spPr/>
      <dgm:t>
        <a:bodyPr/>
        <a:lstStyle/>
        <a:p>
          <a:r>
            <a:rPr lang="en-US" altLang="zh-TW" dirty="0" smtClean="0"/>
            <a:t>SQA leader,20yr</a:t>
          </a:r>
          <a:endParaRPr lang="zh-TW" altLang="en-US" dirty="0"/>
        </a:p>
      </dgm:t>
    </dgm:pt>
    <dgm:pt modelId="{74CBB422-7A68-4745-8C38-A5306BDC99B6}">
      <dgm:prSet phldrT="[文字]"/>
      <dgm:spPr/>
      <dgm:t>
        <a:bodyPr/>
        <a:lstStyle/>
        <a:p>
          <a:r>
            <a:rPr lang="en-US" altLang="zh-TW" dirty="0" smtClean="0"/>
            <a:t>James </a:t>
          </a:r>
          <a:r>
            <a:rPr lang="en-US" altLang="zh-TW" dirty="0" err="1" smtClean="0"/>
            <a:t>Kuo</a:t>
          </a:r>
          <a:endParaRPr lang="zh-TW" altLang="en-US" dirty="0"/>
        </a:p>
      </dgm:t>
    </dgm:pt>
    <dgm:pt modelId="{BBE307A2-5EF1-45BD-8443-F6D5BF7A211A}" type="parTrans" cxnId="{FFB2A1AE-FBF5-4537-B475-A98D08FE3E82}">
      <dgm:prSet/>
      <dgm:spPr/>
      <dgm:t>
        <a:bodyPr/>
        <a:lstStyle/>
        <a:p>
          <a:endParaRPr lang="zh-TW" altLang="en-US"/>
        </a:p>
      </dgm:t>
    </dgm:pt>
    <dgm:pt modelId="{DEFAD6D3-76D0-4672-813E-C8E4F88FE4A5}" type="sibTrans" cxnId="{FFB2A1AE-FBF5-4537-B475-A98D08FE3E82}">
      <dgm:prSet/>
      <dgm:spPr/>
      <dgm:t>
        <a:bodyPr/>
        <a:lstStyle/>
        <a:p>
          <a:r>
            <a:rPr lang="en-US" altLang="zh-TW" dirty="0" smtClean="0"/>
            <a:t>Senior engineer,20yr</a:t>
          </a:r>
          <a:endParaRPr lang="zh-TW" altLang="en-US" dirty="0"/>
        </a:p>
      </dgm:t>
    </dgm:pt>
    <dgm:pt modelId="{F2E37DD7-34B7-4842-AAA9-10C20B1BF6B4}">
      <dgm:prSet phldrT="[文字]"/>
      <dgm:spPr/>
      <dgm:t>
        <a:bodyPr/>
        <a:lstStyle/>
        <a:p>
          <a:r>
            <a:rPr lang="en-US" altLang="zh-TW" dirty="0" smtClean="0"/>
            <a:t>Bryan Yang</a:t>
          </a:r>
          <a:endParaRPr lang="zh-TW" altLang="en-US" dirty="0"/>
        </a:p>
      </dgm:t>
    </dgm:pt>
    <dgm:pt modelId="{D2288B81-525E-433C-B9EE-7177367BA7B8}" type="parTrans" cxnId="{141ADBFF-CE73-4A32-BAD9-D4CA8F5C7B6E}">
      <dgm:prSet/>
      <dgm:spPr/>
      <dgm:t>
        <a:bodyPr/>
        <a:lstStyle/>
        <a:p>
          <a:endParaRPr lang="zh-TW" altLang="en-US"/>
        </a:p>
      </dgm:t>
    </dgm:pt>
    <dgm:pt modelId="{56573A57-FAE1-47AC-BC82-6F3D103EE206}" type="sibTrans" cxnId="{141ADBFF-CE73-4A32-BAD9-D4CA8F5C7B6E}">
      <dgm:prSet/>
      <dgm:spPr/>
      <dgm:t>
        <a:bodyPr/>
        <a:lstStyle/>
        <a:p>
          <a:r>
            <a:rPr lang="en-US" altLang="zh-TW" dirty="0" smtClean="0"/>
            <a:t>Senior engineer,12yr</a:t>
          </a:r>
          <a:endParaRPr lang="zh-TW" altLang="en-US" dirty="0"/>
        </a:p>
      </dgm:t>
    </dgm:pt>
    <dgm:pt modelId="{BD3343EB-AD71-4FDC-8D28-626604A6DB94}">
      <dgm:prSet phldrT="[文字]"/>
      <dgm:spPr/>
      <dgm:t>
        <a:bodyPr/>
        <a:lstStyle/>
        <a:p>
          <a:r>
            <a:rPr lang="en-US" altLang="zh-TW" dirty="0" err="1" smtClean="0"/>
            <a:t>Beca</a:t>
          </a:r>
          <a:r>
            <a:rPr lang="en-US" altLang="zh-TW" dirty="0" smtClean="0"/>
            <a:t> Ding</a:t>
          </a:r>
          <a:endParaRPr lang="zh-TW" altLang="en-US" dirty="0"/>
        </a:p>
      </dgm:t>
    </dgm:pt>
    <dgm:pt modelId="{B421AAC7-998C-4EF4-882C-E83765C04694}" type="parTrans" cxnId="{080FEAFC-ABF1-47D2-8522-C358B2AE9394}">
      <dgm:prSet/>
      <dgm:spPr/>
      <dgm:t>
        <a:bodyPr/>
        <a:lstStyle/>
        <a:p>
          <a:endParaRPr lang="zh-TW" altLang="en-US"/>
        </a:p>
      </dgm:t>
    </dgm:pt>
    <dgm:pt modelId="{E7F2547D-33C7-480A-9D9D-54A9D097298F}" type="sibTrans" cxnId="{080FEAFC-ABF1-47D2-8522-C358B2AE9394}">
      <dgm:prSet/>
      <dgm:spPr/>
      <dgm:t>
        <a:bodyPr/>
        <a:lstStyle/>
        <a:p>
          <a:r>
            <a:rPr lang="en-US" altLang="zh-TW" dirty="0" smtClean="0"/>
            <a:t>Junior Engineer,2yr</a:t>
          </a:r>
          <a:endParaRPr lang="zh-TW" altLang="en-US" dirty="0"/>
        </a:p>
      </dgm:t>
    </dgm:pt>
    <dgm:pt modelId="{91F3F68D-F67D-4B7E-B90C-4448F66CCD79}">
      <dgm:prSet phldrT="[文字]"/>
      <dgm:spPr/>
      <dgm:t>
        <a:bodyPr/>
        <a:lstStyle/>
        <a:p>
          <a:r>
            <a:rPr lang="en-US" altLang="zh-TW" dirty="0" smtClean="0"/>
            <a:t>D.A. Wei</a:t>
          </a:r>
          <a:endParaRPr lang="zh-TW" altLang="en-US" dirty="0"/>
        </a:p>
      </dgm:t>
    </dgm:pt>
    <dgm:pt modelId="{E7A83B63-DFAF-4D2E-9725-6DAAF9603936}" type="parTrans" cxnId="{8D4F0461-FF38-4D94-A7A0-A2664E788891}">
      <dgm:prSet/>
      <dgm:spPr/>
      <dgm:t>
        <a:bodyPr/>
        <a:lstStyle/>
        <a:p>
          <a:endParaRPr lang="zh-TW" altLang="en-US"/>
        </a:p>
      </dgm:t>
    </dgm:pt>
    <dgm:pt modelId="{63B7D540-7A83-473D-8B6F-336F0118D121}" type="sibTrans" cxnId="{8D4F0461-FF38-4D94-A7A0-A2664E788891}">
      <dgm:prSet/>
      <dgm:spPr/>
      <dgm:t>
        <a:bodyPr/>
        <a:lstStyle/>
        <a:p>
          <a:r>
            <a:rPr lang="en-US" altLang="zh-TW" dirty="0" smtClean="0"/>
            <a:t>Senior engineer,8yr</a:t>
          </a:r>
          <a:endParaRPr lang="zh-TW" altLang="en-US" dirty="0"/>
        </a:p>
      </dgm:t>
    </dgm:pt>
    <dgm:pt modelId="{19A846A8-FF53-48FA-88F6-75892D05BC73}" type="pres">
      <dgm:prSet presAssocID="{807152D7-C9C3-4477-9CB8-4E88B8FD1F5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AF782108-44B6-4CC8-B976-E6FFB25D9274}" type="pres">
      <dgm:prSet presAssocID="{5CC02E61-BF5B-4A04-838B-EEA8305444A1}" presName="hierRoot1" presStyleCnt="0">
        <dgm:presLayoutVars>
          <dgm:hierBranch val="init"/>
        </dgm:presLayoutVars>
      </dgm:prSet>
      <dgm:spPr/>
    </dgm:pt>
    <dgm:pt modelId="{71269ACE-BE7E-4FA6-A6D5-1600755ACAE8}" type="pres">
      <dgm:prSet presAssocID="{5CC02E61-BF5B-4A04-838B-EEA8305444A1}" presName="rootComposite1" presStyleCnt="0"/>
      <dgm:spPr/>
    </dgm:pt>
    <dgm:pt modelId="{068AD5D9-9E81-491E-8A05-DBF2A82C3207}" type="pres">
      <dgm:prSet presAssocID="{5CC02E61-BF5B-4A04-838B-EEA8305444A1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35B5CAD-2C76-4300-A3FC-4A30DA564002}" type="pres">
      <dgm:prSet presAssocID="{5CC02E61-BF5B-4A04-838B-EEA8305444A1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4FE6E05-8446-4E67-93BA-850177D80158}" type="pres">
      <dgm:prSet presAssocID="{5CC02E61-BF5B-4A04-838B-EEA8305444A1}" presName="rootConnector1" presStyleLbl="node1" presStyleIdx="0" presStyleCnt="4"/>
      <dgm:spPr/>
      <dgm:t>
        <a:bodyPr/>
        <a:lstStyle/>
        <a:p>
          <a:endParaRPr lang="zh-TW" altLang="en-US"/>
        </a:p>
      </dgm:t>
    </dgm:pt>
    <dgm:pt modelId="{55EFFD22-8B45-4688-80D0-B80AAC9AD3A3}" type="pres">
      <dgm:prSet presAssocID="{5CC02E61-BF5B-4A04-838B-EEA8305444A1}" presName="hierChild2" presStyleCnt="0"/>
      <dgm:spPr/>
    </dgm:pt>
    <dgm:pt modelId="{BB3B0679-5F39-4D7D-A669-22A639FC0F3B}" type="pres">
      <dgm:prSet presAssocID="{BBE307A2-5EF1-45BD-8443-F6D5BF7A211A}" presName="Name37" presStyleLbl="parChTrans1D2" presStyleIdx="0" presStyleCnt="4"/>
      <dgm:spPr/>
      <dgm:t>
        <a:bodyPr/>
        <a:lstStyle/>
        <a:p>
          <a:endParaRPr lang="zh-TW" altLang="en-US"/>
        </a:p>
      </dgm:t>
    </dgm:pt>
    <dgm:pt modelId="{BFF8D2AD-D7D3-4372-9D03-A24F9483F449}" type="pres">
      <dgm:prSet presAssocID="{74CBB422-7A68-4745-8C38-A5306BDC99B6}" presName="hierRoot2" presStyleCnt="0">
        <dgm:presLayoutVars>
          <dgm:hierBranch val="init"/>
        </dgm:presLayoutVars>
      </dgm:prSet>
      <dgm:spPr/>
    </dgm:pt>
    <dgm:pt modelId="{681B0036-6B46-4FEC-8F14-A8BD16D48342}" type="pres">
      <dgm:prSet presAssocID="{74CBB422-7A68-4745-8C38-A5306BDC99B6}" presName="rootComposite" presStyleCnt="0"/>
      <dgm:spPr/>
    </dgm:pt>
    <dgm:pt modelId="{39BE8A15-0919-4DD6-BA1C-B22229E4014E}" type="pres">
      <dgm:prSet presAssocID="{74CBB422-7A68-4745-8C38-A5306BDC99B6}" presName="rootText" presStyleLbl="node1" presStyleIdx="0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59AC464-1047-4632-949A-5879EA91DD6C}" type="pres">
      <dgm:prSet presAssocID="{74CBB422-7A68-4745-8C38-A5306BDC99B6}" presName="titleText2" presStyleLbl="fgAcc1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5F1B9F-B99F-4007-8759-2BFB981AF7BE}" type="pres">
      <dgm:prSet presAssocID="{74CBB422-7A68-4745-8C38-A5306BDC99B6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157FD141-697F-41DD-86DB-7568EC07E27A}" type="pres">
      <dgm:prSet presAssocID="{74CBB422-7A68-4745-8C38-A5306BDC99B6}" presName="hierChild4" presStyleCnt="0"/>
      <dgm:spPr/>
    </dgm:pt>
    <dgm:pt modelId="{DB33B66B-14D1-44C0-A6FA-96026A32538F}" type="pres">
      <dgm:prSet presAssocID="{74CBB422-7A68-4745-8C38-A5306BDC99B6}" presName="hierChild5" presStyleCnt="0"/>
      <dgm:spPr/>
    </dgm:pt>
    <dgm:pt modelId="{5557A1F0-A3C3-408B-AE4B-AC473BB98E77}" type="pres">
      <dgm:prSet presAssocID="{D2288B81-525E-433C-B9EE-7177367BA7B8}" presName="Name37" presStyleLbl="parChTrans1D2" presStyleIdx="1" presStyleCnt="4"/>
      <dgm:spPr/>
      <dgm:t>
        <a:bodyPr/>
        <a:lstStyle/>
        <a:p>
          <a:endParaRPr lang="zh-TW" altLang="en-US"/>
        </a:p>
      </dgm:t>
    </dgm:pt>
    <dgm:pt modelId="{FEA598DC-D5F3-4ABC-9A0D-0EE959C9DC09}" type="pres">
      <dgm:prSet presAssocID="{F2E37DD7-34B7-4842-AAA9-10C20B1BF6B4}" presName="hierRoot2" presStyleCnt="0">
        <dgm:presLayoutVars>
          <dgm:hierBranch val="init"/>
        </dgm:presLayoutVars>
      </dgm:prSet>
      <dgm:spPr/>
    </dgm:pt>
    <dgm:pt modelId="{FD783787-5E78-49AC-BEDE-D95425761EFD}" type="pres">
      <dgm:prSet presAssocID="{F2E37DD7-34B7-4842-AAA9-10C20B1BF6B4}" presName="rootComposite" presStyleCnt="0"/>
      <dgm:spPr/>
    </dgm:pt>
    <dgm:pt modelId="{B949A187-ECFB-4240-86CD-13A0078A72B5}" type="pres">
      <dgm:prSet presAssocID="{F2E37DD7-34B7-4842-AAA9-10C20B1BF6B4}" presName="rootText" presStyleLbl="node1" presStyleIdx="1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2C086CA-3A83-473A-9A47-ECD39D46470F}" type="pres">
      <dgm:prSet presAssocID="{F2E37DD7-34B7-4842-AAA9-10C20B1BF6B4}" presName="titleText2" presStyleLbl="fgAcc1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6C2CD7A-6546-43A5-BDC1-19C27D711933}" type="pres">
      <dgm:prSet presAssocID="{F2E37DD7-34B7-4842-AAA9-10C20B1BF6B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43BEE761-656E-485E-94EA-0645152BF6F4}" type="pres">
      <dgm:prSet presAssocID="{F2E37DD7-34B7-4842-AAA9-10C20B1BF6B4}" presName="hierChild4" presStyleCnt="0"/>
      <dgm:spPr/>
    </dgm:pt>
    <dgm:pt modelId="{C3855FCC-4EF8-4B9F-984B-A6A7397FCC38}" type="pres">
      <dgm:prSet presAssocID="{F2E37DD7-34B7-4842-AAA9-10C20B1BF6B4}" presName="hierChild5" presStyleCnt="0"/>
      <dgm:spPr/>
    </dgm:pt>
    <dgm:pt modelId="{62104C71-1857-43AC-AE01-9DF2A02193F9}" type="pres">
      <dgm:prSet presAssocID="{B421AAC7-998C-4EF4-882C-E83765C04694}" presName="Name37" presStyleLbl="parChTrans1D2" presStyleIdx="2" presStyleCnt="4"/>
      <dgm:spPr/>
      <dgm:t>
        <a:bodyPr/>
        <a:lstStyle/>
        <a:p>
          <a:endParaRPr lang="zh-TW" altLang="en-US"/>
        </a:p>
      </dgm:t>
    </dgm:pt>
    <dgm:pt modelId="{A3495CEB-5997-4A9C-B739-FC87E4837371}" type="pres">
      <dgm:prSet presAssocID="{BD3343EB-AD71-4FDC-8D28-626604A6DB94}" presName="hierRoot2" presStyleCnt="0">
        <dgm:presLayoutVars>
          <dgm:hierBranch val="init"/>
        </dgm:presLayoutVars>
      </dgm:prSet>
      <dgm:spPr/>
    </dgm:pt>
    <dgm:pt modelId="{A526F5DC-958B-44F8-924C-097FD53AD3C0}" type="pres">
      <dgm:prSet presAssocID="{BD3343EB-AD71-4FDC-8D28-626604A6DB94}" presName="rootComposite" presStyleCnt="0"/>
      <dgm:spPr/>
    </dgm:pt>
    <dgm:pt modelId="{4FDD8E2C-89A7-488B-BEFF-9C0926A64F7D}" type="pres">
      <dgm:prSet presAssocID="{BD3343EB-AD71-4FDC-8D28-626604A6DB94}" presName="rootText" presStyleLbl="node1" presStyleIdx="2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BBC64D8-8D42-4540-ACFE-9F4A2BB102C2}" type="pres">
      <dgm:prSet presAssocID="{BD3343EB-AD71-4FDC-8D28-626604A6DB94}" presName="titleText2" presStyleLbl="fgAcc1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4CBC4671-FB7D-4112-9D45-1508036B90BC}" type="pres">
      <dgm:prSet presAssocID="{BD3343EB-AD71-4FDC-8D28-626604A6DB9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1DDEF462-3809-4BC3-A5D1-890EEC5EC2AC}" type="pres">
      <dgm:prSet presAssocID="{BD3343EB-AD71-4FDC-8D28-626604A6DB94}" presName="hierChild4" presStyleCnt="0"/>
      <dgm:spPr/>
    </dgm:pt>
    <dgm:pt modelId="{F69D26FC-720C-401C-B702-420BB717A97B}" type="pres">
      <dgm:prSet presAssocID="{BD3343EB-AD71-4FDC-8D28-626604A6DB94}" presName="hierChild5" presStyleCnt="0"/>
      <dgm:spPr/>
    </dgm:pt>
    <dgm:pt modelId="{2ADD4849-573C-41B9-AD9D-83C0F80DC242}" type="pres">
      <dgm:prSet presAssocID="{E7A83B63-DFAF-4D2E-9725-6DAAF9603936}" presName="Name37" presStyleLbl="parChTrans1D2" presStyleIdx="3" presStyleCnt="4"/>
      <dgm:spPr/>
      <dgm:t>
        <a:bodyPr/>
        <a:lstStyle/>
        <a:p>
          <a:endParaRPr lang="zh-TW" altLang="en-US"/>
        </a:p>
      </dgm:t>
    </dgm:pt>
    <dgm:pt modelId="{E4F9784F-CB1C-4D2F-ACD0-EB27EF64C9B2}" type="pres">
      <dgm:prSet presAssocID="{91F3F68D-F67D-4B7E-B90C-4448F66CCD79}" presName="hierRoot2" presStyleCnt="0">
        <dgm:presLayoutVars>
          <dgm:hierBranch val="init"/>
        </dgm:presLayoutVars>
      </dgm:prSet>
      <dgm:spPr/>
    </dgm:pt>
    <dgm:pt modelId="{91367100-064D-4D32-B08D-C197C8260EDD}" type="pres">
      <dgm:prSet presAssocID="{91F3F68D-F67D-4B7E-B90C-4448F66CCD79}" presName="rootComposite" presStyleCnt="0"/>
      <dgm:spPr/>
    </dgm:pt>
    <dgm:pt modelId="{AC8FE1FF-0235-410C-9A5E-52CF192091D6}" type="pres">
      <dgm:prSet presAssocID="{91F3F68D-F67D-4B7E-B90C-4448F66CCD79}" presName="rootText" presStyleLbl="node1" presStyleIdx="3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9CD52CF-5F1D-4E65-B290-82B327E77864}" type="pres">
      <dgm:prSet presAssocID="{91F3F68D-F67D-4B7E-B90C-4448F66CCD79}" presName="titleText2" presStyleLbl="fgAcc1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7F84AC87-8971-4114-B50F-46665EE0142E}" type="pres">
      <dgm:prSet presAssocID="{91F3F68D-F67D-4B7E-B90C-4448F66CCD79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A5E70204-7E41-4EC3-A339-472598C99D66}" type="pres">
      <dgm:prSet presAssocID="{91F3F68D-F67D-4B7E-B90C-4448F66CCD79}" presName="hierChild4" presStyleCnt="0"/>
      <dgm:spPr/>
    </dgm:pt>
    <dgm:pt modelId="{1F02AAA6-CE17-44C0-87D5-8F73D456DCFB}" type="pres">
      <dgm:prSet presAssocID="{91F3F68D-F67D-4B7E-B90C-4448F66CCD79}" presName="hierChild5" presStyleCnt="0"/>
      <dgm:spPr/>
    </dgm:pt>
    <dgm:pt modelId="{35D98A6E-04B5-4361-9523-51EFD39BF273}" type="pres">
      <dgm:prSet presAssocID="{5CC02E61-BF5B-4A04-838B-EEA8305444A1}" presName="hierChild3" presStyleCnt="0"/>
      <dgm:spPr/>
    </dgm:pt>
  </dgm:ptLst>
  <dgm:cxnLst>
    <dgm:cxn modelId="{12F58160-0BFA-4F37-8F09-7A5FE8E5C22C}" type="presOf" srcId="{B421AAC7-998C-4EF4-882C-E83765C04694}" destId="{62104C71-1857-43AC-AE01-9DF2A02193F9}" srcOrd="0" destOrd="0" presId="urn:microsoft.com/office/officeart/2008/layout/NameandTitleOrganizationalChart"/>
    <dgm:cxn modelId="{588BBC33-720B-4F7D-BA06-7316E7DDE716}" type="presOf" srcId="{5CC02E61-BF5B-4A04-838B-EEA8305444A1}" destId="{068AD5D9-9E81-491E-8A05-DBF2A82C3207}" srcOrd="0" destOrd="0" presId="urn:microsoft.com/office/officeart/2008/layout/NameandTitleOrganizationalChart"/>
    <dgm:cxn modelId="{17884963-B840-4D39-8B66-267483774782}" type="presOf" srcId="{91F3F68D-F67D-4B7E-B90C-4448F66CCD79}" destId="{AC8FE1FF-0235-410C-9A5E-52CF192091D6}" srcOrd="0" destOrd="0" presId="urn:microsoft.com/office/officeart/2008/layout/NameandTitleOrganizationalChart"/>
    <dgm:cxn modelId="{FAF0286D-BCE3-4E70-B67F-8FF603AC24FC}" type="presOf" srcId="{74CBB422-7A68-4745-8C38-A5306BDC99B6}" destId="{6E5F1B9F-B99F-4007-8759-2BFB981AF7BE}" srcOrd="1" destOrd="0" presId="urn:microsoft.com/office/officeart/2008/layout/NameandTitleOrganizationalChart"/>
    <dgm:cxn modelId="{F3947B6E-AF63-4D53-B4C4-C71ABB627E1F}" type="presOf" srcId="{F2E37DD7-34B7-4842-AAA9-10C20B1BF6B4}" destId="{B949A187-ECFB-4240-86CD-13A0078A72B5}" srcOrd="0" destOrd="0" presId="urn:microsoft.com/office/officeart/2008/layout/NameandTitleOrganizationalChart"/>
    <dgm:cxn modelId="{E058FC29-FA15-4163-AA0D-9AE78C9DE771}" type="presOf" srcId="{BD3343EB-AD71-4FDC-8D28-626604A6DB94}" destId="{4FDD8E2C-89A7-488B-BEFF-9C0926A64F7D}" srcOrd="0" destOrd="0" presId="urn:microsoft.com/office/officeart/2008/layout/NameandTitleOrganizationalChart"/>
    <dgm:cxn modelId="{FFB2A1AE-FBF5-4537-B475-A98D08FE3E82}" srcId="{5CC02E61-BF5B-4A04-838B-EEA8305444A1}" destId="{74CBB422-7A68-4745-8C38-A5306BDC99B6}" srcOrd="0" destOrd="0" parTransId="{BBE307A2-5EF1-45BD-8443-F6D5BF7A211A}" sibTransId="{DEFAD6D3-76D0-4672-813E-C8E4F88FE4A5}"/>
    <dgm:cxn modelId="{E55665AA-34ED-4601-92C2-3B6E9FD4AC13}" type="presOf" srcId="{7C30E9AD-67E1-437B-9567-3A2EDFD317F0}" destId="{935B5CAD-2C76-4300-A3FC-4A30DA564002}" srcOrd="0" destOrd="0" presId="urn:microsoft.com/office/officeart/2008/layout/NameandTitleOrganizationalChart"/>
    <dgm:cxn modelId="{141ADBFF-CE73-4A32-BAD9-D4CA8F5C7B6E}" srcId="{5CC02E61-BF5B-4A04-838B-EEA8305444A1}" destId="{F2E37DD7-34B7-4842-AAA9-10C20B1BF6B4}" srcOrd="1" destOrd="0" parTransId="{D2288B81-525E-433C-B9EE-7177367BA7B8}" sibTransId="{56573A57-FAE1-47AC-BC82-6F3D103EE206}"/>
    <dgm:cxn modelId="{64DD838B-A9B8-4E38-A48A-EE199210C469}" type="presOf" srcId="{E7F2547D-33C7-480A-9D9D-54A9D097298F}" destId="{3BBC64D8-8D42-4540-ACFE-9F4A2BB102C2}" srcOrd="0" destOrd="0" presId="urn:microsoft.com/office/officeart/2008/layout/NameandTitleOrganizationalChart"/>
    <dgm:cxn modelId="{178AF82B-B769-4A3B-A869-22DFCF686073}" type="presOf" srcId="{E7A83B63-DFAF-4D2E-9725-6DAAF9603936}" destId="{2ADD4849-573C-41B9-AD9D-83C0F80DC242}" srcOrd="0" destOrd="0" presId="urn:microsoft.com/office/officeart/2008/layout/NameandTitleOrganizationalChart"/>
    <dgm:cxn modelId="{2D7A4EC7-EB67-44E5-8525-89363444F3C1}" type="presOf" srcId="{D2288B81-525E-433C-B9EE-7177367BA7B8}" destId="{5557A1F0-A3C3-408B-AE4B-AC473BB98E77}" srcOrd="0" destOrd="0" presId="urn:microsoft.com/office/officeart/2008/layout/NameandTitleOrganizationalChart"/>
    <dgm:cxn modelId="{DB71D2CE-591E-4366-881D-5574ADFA6A22}" type="presOf" srcId="{91F3F68D-F67D-4B7E-B90C-4448F66CCD79}" destId="{7F84AC87-8971-4114-B50F-46665EE0142E}" srcOrd="1" destOrd="0" presId="urn:microsoft.com/office/officeart/2008/layout/NameandTitleOrganizationalChart"/>
    <dgm:cxn modelId="{AE8601FE-6645-4BEF-8785-6AB0602815F6}" type="presOf" srcId="{63B7D540-7A83-473D-8B6F-336F0118D121}" destId="{A9CD52CF-5F1D-4E65-B290-82B327E77864}" srcOrd="0" destOrd="0" presId="urn:microsoft.com/office/officeart/2008/layout/NameandTitleOrganizationalChart"/>
    <dgm:cxn modelId="{5D574707-435A-4A7D-BF57-475D9E4C3F33}" type="presOf" srcId="{BBE307A2-5EF1-45BD-8443-F6D5BF7A211A}" destId="{BB3B0679-5F39-4D7D-A669-22A639FC0F3B}" srcOrd="0" destOrd="0" presId="urn:microsoft.com/office/officeart/2008/layout/NameandTitleOrganizationalChart"/>
    <dgm:cxn modelId="{B8602544-1240-4C30-8D40-1C024767B807}" type="presOf" srcId="{74CBB422-7A68-4745-8C38-A5306BDC99B6}" destId="{39BE8A15-0919-4DD6-BA1C-B22229E4014E}" srcOrd="0" destOrd="0" presId="urn:microsoft.com/office/officeart/2008/layout/NameandTitleOrganizationalChart"/>
    <dgm:cxn modelId="{BBCB1474-37F5-402E-B643-41158A4CC3C9}" type="presOf" srcId="{5CC02E61-BF5B-4A04-838B-EEA8305444A1}" destId="{64FE6E05-8446-4E67-93BA-850177D80158}" srcOrd="1" destOrd="0" presId="urn:microsoft.com/office/officeart/2008/layout/NameandTitleOrganizationalChart"/>
    <dgm:cxn modelId="{396026A4-5FAF-4B25-8CE8-DDE0FA9BA1D8}" type="presOf" srcId="{56573A57-FAE1-47AC-BC82-6F3D103EE206}" destId="{D2C086CA-3A83-473A-9A47-ECD39D46470F}" srcOrd="0" destOrd="0" presId="urn:microsoft.com/office/officeart/2008/layout/NameandTitleOrganizationalChart"/>
    <dgm:cxn modelId="{4E913013-C3BA-4502-8729-0E90ACFD9CFC}" type="presOf" srcId="{DEFAD6D3-76D0-4672-813E-C8E4F88FE4A5}" destId="{959AC464-1047-4632-949A-5879EA91DD6C}" srcOrd="0" destOrd="0" presId="urn:microsoft.com/office/officeart/2008/layout/NameandTitleOrganizationalChart"/>
    <dgm:cxn modelId="{B3821B94-F602-4BCA-BF82-3B67CDA61FAE}" type="presOf" srcId="{BD3343EB-AD71-4FDC-8D28-626604A6DB94}" destId="{4CBC4671-FB7D-4112-9D45-1508036B90BC}" srcOrd="1" destOrd="0" presId="urn:microsoft.com/office/officeart/2008/layout/NameandTitleOrganizationalChart"/>
    <dgm:cxn modelId="{080FEAFC-ABF1-47D2-8522-C358B2AE9394}" srcId="{5CC02E61-BF5B-4A04-838B-EEA8305444A1}" destId="{BD3343EB-AD71-4FDC-8D28-626604A6DB94}" srcOrd="2" destOrd="0" parTransId="{B421AAC7-998C-4EF4-882C-E83765C04694}" sibTransId="{E7F2547D-33C7-480A-9D9D-54A9D097298F}"/>
    <dgm:cxn modelId="{23212C75-8C75-477F-97B8-B062E1E47234}" type="presOf" srcId="{F2E37DD7-34B7-4842-AAA9-10C20B1BF6B4}" destId="{06C2CD7A-6546-43A5-BDC1-19C27D711933}" srcOrd="1" destOrd="0" presId="urn:microsoft.com/office/officeart/2008/layout/NameandTitleOrganizationalChart"/>
    <dgm:cxn modelId="{52E69AC7-F9EB-4B3E-A44E-C6B7165D5356}" type="presOf" srcId="{807152D7-C9C3-4477-9CB8-4E88B8FD1F51}" destId="{19A846A8-FF53-48FA-88F6-75892D05BC73}" srcOrd="0" destOrd="0" presId="urn:microsoft.com/office/officeart/2008/layout/NameandTitleOrganizationalChart"/>
    <dgm:cxn modelId="{89A18CF6-6876-486B-80B4-38A8862949CA}" srcId="{807152D7-C9C3-4477-9CB8-4E88B8FD1F51}" destId="{5CC02E61-BF5B-4A04-838B-EEA8305444A1}" srcOrd="0" destOrd="0" parTransId="{20D62284-EB84-4FCB-85DE-79D852CAFE37}" sibTransId="{7C30E9AD-67E1-437B-9567-3A2EDFD317F0}"/>
    <dgm:cxn modelId="{8D4F0461-FF38-4D94-A7A0-A2664E788891}" srcId="{5CC02E61-BF5B-4A04-838B-EEA8305444A1}" destId="{91F3F68D-F67D-4B7E-B90C-4448F66CCD79}" srcOrd="3" destOrd="0" parTransId="{E7A83B63-DFAF-4D2E-9725-6DAAF9603936}" sibTransId="{63B7D540-7A83-473D-8B6F-336F0118D121}"/>
    <dgm:cxn modelId="{628A157B-9C2D-4EDC-BF36-DDF10DA9C336}" type="presParOf" srcId="{19A846A8-FF53-48FA-88F6-75892D05BC73}" destId="{AF782108-44B6-4CC8-B976-E6FFB25D9274}" srcOrd="0" destOrd="0" presId="urn:microsoft.com/office/officeart/2008/layout/NameandTitleOrganizationalChart"/>
    <dgm:cxn modelId="{5A4594CD-F832-4D1F-A490-9A612EA02FC5}" type="presParOf" srcId="{AF782108-44B6-4CC8-B976-E6FFB25D9274}" destId="{71269ACE-BE7E-4FA6-A6D5-1600755ACAE8}" srcOrd="0" destOrd="0" presId="urn:microsoft.com/office/officeart/2008/layout/NameandTitleOrganizationalChart"/>
    <dgm:cxn modelId="{8821A123-7AC6-48AC-A23E-C75CD86A45A5}" type="presParOf" srcId="{71269ACE-BE7E-4FA6-A6D5-1600755ACAE8}" destId="{068AD5D9-9E81-491E-8A05-DBF2A82C3207}" srcOrd="0" destOrd="0" presId="urn:microsoft.com/office/officeart/2008/layout/NameandTitleOrganizationalChart"/>
    <dgm:cxn modelId="{76CCF7F6-7F46-407E-9ECB-9C4F1BD40AD3}" type="presParOf" srcId="{71269ACE-BE7E-4FA6-A6D5-1600755ACAE8}" destId="{935B5CAD-2C76-4300-A3FC-4A30DA564002}" srcOrd="1" destOrd="0" presId="urn:microsoft.com/office/officeart/2008/layout/NameandTitleOrganizationalChart"/>
    <dgm:cxn modelId="{04257ED4-F478-4447-A476-7B7DEC7C3663}" type="presParOf" srcId="{71269ACE-BE7E-4FA6-A6D5-1600755ACAE8}" destId="{64FE6E05-8446-4E67-93BA-850177D80158}" srcOrd="2" destOrd="0" presId="urn:microsoft.com/office/officeart/2008/layout/NameandTitleOrganizationalChart"/>
    <dgm:cxn modelId="{9385DA05-6280-4BF3-BB3C-B5C4C319AD05}" type="presParOf" srcId="{AF782108-44B6-4CC8-B976-E6FFB25D9274}" destId="{55EFFD22-8B45-4688-80D0-B80AAC9AD3A3}" srcOrd="1" destOrd="0" presId="urn:microsoft.com/office/officeart/2008/layout/NameandTitleOrganizationalChart"/>
    <dgm:cxn modelId="{DDA75D8A-07DF-45BC-A961-AA3EB92B3CDF}" type="presParOf" srcId="{55EFFD22-8B45-4688-80D0-B80AAC9AD3A3}" destId="{BB3B0679-5F39-4D7D-A669-22A639FC0F3B}" srcOrd="0" destOrd="0" presId="urn:microsoft.com/office/officeart/2008/layout/NameandTitleOrganizationalChart"/>
    <dgm:cxn modelId="{0A05F3EE-AE47-4F5C-BE16-36CA02066982}" type="presParOf" srcId="{55EFFD22-8B45-4688-80D0-B80AAC9AD3A3}" destId="{BFF8D2AD-D7D3-4372-9D03-A24F9483F449}" srcOrd="1" destOrd="0" presId="urn:microsoft.com/office/officeart/2008/layout/NameandTitleOrganizationalChart"/>
    <dgm:cxn modelId="{803C1FCB-32FA-4145-81DF-6B1301B345F1}" type="presParOf" srcId="{BFF8D2AD-D7D3-4372-9D03-A24F9483F449}" destId="{681B0036-6B46-4FEC-8F14-A8BD16D48342}" srcOrd="0" destOrd="0" presId="urn:microsoft.com/office/officeart/2008/layout/NameandTitleOrganizationalChart"/>
    <dgm:cxn modelId="{EA9F6FF4-CBF5-4C76-A3F8-0DB2B20A9D26}" type="presParOf" srcId="{681B0036-6B46-4FEC-8F14-A8BD16D48342}" destId="{39BE8A15-0919-4DD6-BA1C-B22229E4014E}" srcOrd="0" destOrd="0" presId="urn:microsoft.com/office/officeart/2008/layout/NameandTitleOrganizationalChart"/>
    <dgm:cxn modelId="{BE78B76D-517D-4C07-A2E1-E7D36393E27A}" type="presParOf" srcId="{681B0036-6B46-4FEC-8F14-A8BD16D48342}" destId="{959AC464-1047-4632-949A-5879EA91DD6C}" srcOrd="1" destOrd="0" presId="urn:microsoft.com/office/officeart/2008/layout/NameandTitleOrganizationalChart"/>
    <dgm:cxn modelId="{11F8DCB4-53B6-4FAD-B358-D38627090839}" type="presParOf" srcId="{681B0036-6B46-4FEC-8F14-A8BD16D48342}" destId="{6E5F1B9F-B99F-4007-8759-2BFB981AF7BE}" srcOrd="2" destOrd="0" presId="urn:microsoft.com/office/officeart/2008/layout/NameandTitleOrganizationalChart"/>
    <dgm:cxn modelId="{4CD77511-1B52-489C-8CD6-E5F3F4FD714A}" type="presParOf" srcId="{BFF8D2AD-D7D3-4372-9D03-A24F9483F449}" destId="{157FD141-697F-41DD-86DB-7568EC07E27A}" srcOrd="1" destOrd="0" presId="urn:microsoft.com/office/officeart/2008/layout/NameandTitleOrganizationalChart"/>
    <dgm:cxn modelId="{749C9CDA-DE8A-4F13-9C5D-F5B272754E25}" type="presParOf" srcId="{BFF8D2AD-D7D3-4372-9D03-A24F9483F449}" destId="{DB33B66B-14D1-44C0-A6FA-96026A32538F}" srcOrd="2" destOrd="0" presId="urn:microsoft.com/office/officeart/2008/layout/NameandTitleOrganizationalChart"/>
    <dgm:cxn modelId="{CDD56612-D8DE-4A70-BEE3-2EC84D0D3433}" type="presParOf" srcId="{55EFFD22-8B45-4688-80D0-B80AAC9AD3A3}" destId="{5557A1F0-A3C3-408B-AE4B-AC473BB98E77}" srcOrd="2" destOrd="0" presId="urn:microsoft.com/office/officeart/2008/layout/NameandTitleOrganizationalChart"/>
    <dgm:cxn modelId="{C328CDEF-2685-4213-AD89-E9BD80599570}" type="presParOf" srcId="{55EFFD22-8B45-4688-80D0-B80AAC9AD3A3}" destId="{FEA598DC-D5F3-4ABC-9A0D-0EE959C9DC09}" srcOrd="3" destOrd="0" presId="urn:microsoft.com/office/officeart/2008/layout/NameandTitleOrganizationalChart"/>
    <dgm:cxn modelId="{28BEAE39-581D-4442-B57D-6528978C32A0}" type="presParOf" srcId="{FEA598DC-D5F3-4ABC-9A0D-0EE959C9DC09}" destId="{FD783787-5E78-49AC-BEDE-D95425761EFD}" srcOrd="0" destOrd="0" presId="urn:microsoft.com/office/officeart/2008/layout/NameandTitleOrganizationalChart"/>
    <dgm:cxn modelId="{D4B270E8-2176-4C0D-A2BC-3587EF6DE170}" type="presParOf" srcId="{FD783787-5E78-49AC-BEDE-D95425761EFD}" destId="{B949A187-ECFB-4240-86CD-13A0078A72B5}" srcOrd="0" destOrd="0" presId="urn:microsoft.com/office/officeart/2008/layout/NameandTitleOrganizationalChart"/>
    <dgm:cxn modelId="{6C3144FD-AAB6-4621-A8E6-0AFFCC6ACA8F}" type="presParOf" srcId="{FD783787-5E78-49AC-BEDE-D95425761EFD}" destId="{D2C086CA-3A83-473A-9A47-ECD39D46470F}" srcOrd="1" destOrd="0" presId="urn:microsoft.com/office/officeart/2008/layout/NameandTitleOrganizationalChart"/>
    <dgm:cxn modelId="{5EE74FB5-9ED1-480D-9CDB-B514439BFE9B}" type="presParOf" srcId="{FD783787-5E78-49AC-BEDE-D95425761EFD}" destId="{06C2CD7A-6546-43A5-BDC1-19C27D711933}" srcOrd="2" destOrd="0" presId="urn:microsoft.com/office/officeart/2008/layout/NameandTitleOrganizationalChart"/>
    <dgm:cxn modelId="{7B1CBD37-5D58-49C1-B902-0120041D69B3}" type="presParOf" srcId="{FEA598DC-D5F3-4ABC-9A0D-0EE959C9DC09}" destId="{43BEE761-656E-485E-94EA-0645152BF6F4}" srcOrd="1" destOrd="0" presId="urn:microsoft.com/office/officeart/2008/layout/NameandTitleOrganizationalChart"/>
    <dgm:cxn modelId="{04C70042-80B3-4BF6-A0C7-9DDCD52518A9}" type="presParOf" srcId="{FEA598DC-D5F3-4ABC-9A0D-0EE959C9DC09}" destId="{C3855FCC-4EF8-4B9F-984B-A6A7397FCC38}" srcOrd="2" destOrd="0" presId="urn:microsoft.com/office/officeart/2008/layout/NameandTitleOrganizationalChart"/>
    <dgm:cxn modelId="{7FACBCF3-0BEF-4C89-A1B8-956F76DF6A77}" type="presParOf" srcId="{55EFFD22-8B45-4688-80D0-B80AAC9AD3A3}" destId="{62104C71-1857-43AC-AE01-9DF2A02193F9}" srcOrd="4" destOrd="0" presId="urn:microsoft.com/office/officeart/2008/layout/NameandTitleOrganizationalChart"/>
    <dgm:cxn modelId="{C94420C8-AB46-41CF-AC0D-F5045421CAD2}" type="presParOf" srcId="{55EFFD22-8B45-4688-80D0-B80AAC9AD3A3}" destId="{A3495CEB-5997-4A9C-B739-FC87E4837371}" srcOrd="5" destOrd="0" presId="urn:microsoft.com/office/officeart/2008/layout/NameandTitleOrganizationalChart"/>
    <dgm:cxn modelId="{386C41FD-0361-47AE-AA12-81DC5D07B1EA}" type="presParOf" srcId="{A3495CEB-5997-4A9C-B739-FC87E4837371}" destId="{A526F5DC-958B-44F8-924C-097FD53AD3C0}" srcOrd="0" destOrd="0" presId="urn:microsoft.com/office/officeart/2008/layout/NameandTitleOrganizationalChart"/>
    <dgm:cxn modelId="{525F5E8B-D9FF-4668-B73C-429388C89B0A}" type="presParOf" srcId="{A526F5DC-958B-44F8-924C-097FD53AD3C0}" destId="{4FDD8E2C-89A7-488B-BEFF-9C0926A64F7D}" srcOrd="0" destOrd="0" presId="urn:microsoft.com/office/officeart/2008/layout/NameandTitleOrganizationalChart"/>
    <dgm:cxn modelId="{6743903B-BB7A-43A6-B039-7051528E574F}" type="presParOf" srcId="{A526F5DC-958B-44F8-924C-097FD53AD3C0}" destId="{3BBC64D8-8D42-4540-ACFE-9F4A2BB102C2}" srcOrd="1" destOrd="0" presId="urn:microsoft.com/office/officeart/2008/layout/NameandTitleOrganizationalChart"/>
    <dgm:cxn modelId="{F4399E53-58D6-426E-B835-63D792CF7BDC}" type="presParOf" srcId="{A526F5DC-958B-44F8-924C-097FD53AD3C0}" destId="{4CBC4671-FB7D-4112-9D45-1508036B90BC}" srcOrd="2" destOrd="0" presId="urn:microsoft.com/office/officeart/2008/layout/NameandTitleOrganizationalChart"/>
    <dgm:cxn modelId="{35086D7A-FBB8-48E8-A665-D9D041E027A1}" type="presParOf" srcId="{A3495CEB-5997-4A9C-B739-FC87E4837371}" destId="{1DDEF462-3809-4BC3-A5D1-890EEC5EC2AC}" srcOrd="1" destOrd="0" presId="urn:microsoft.com/office/officeart/2008/layout/NameandTitleOrganizationalChart"/>
    <dgm:cxn modelId="{997E641F-210B-4477-9392-44E64A8B1EBD}" type="presParOf" srcId="{A3495CEB-5997-4A9C-B739-FC87E4837371}" destId="{F69D26FC-720C-401C-B702-420BB717A97B}" srcOrd="2" destOrd="0" presId="urn:microsoft.com/office/officeart/2008/layout/NameandTitleOrganizationalChart"/>
    <dgm:cxn modelId="{6E5ECB0D-322D-492B-B20A-8F2D94A65FA7}" type="presParOf" srcId="{55EFFD22-8B45-4688-80D0-B80AAC9AD3A3}" destId="{2ADD4849-573C-41B9-AD9D-83C0F80DC242}" srcOrd="6" destOrd="0" presId="urn:microsoft.com/office/officeart/2008/layout/NameandTitleOrganizationalChart"/>
    <dgm:cxn modelId="{8070EC1A-9D46-4019-8D98-DAC3341D81E6}" type="presParOf" srcId="{55EFFD22-8B45-4688-80D0-B80AAC9AD3A3}" destId="{E4F9784F-CB1C-4D2F-ACD0-EB27EF64C9B2}" srcOrd="7" destOrd="0" presId="urn:microsoft.com/office/officeart/2008/layout/NameandTitleOrganizationalChart"/>
    <dgm:cxn modelId="{3014E54C-2463-4A33-A9E3-4EE84188A7E5}" type="presParOf" srcId="{E4F9784F-CB1C-4D2F-ACD0-EB27EF64C9B2}" destId="{91367100-064D-4D32-B08D-C197C8260EDD}" srcOrd="0" destOrd="0" presId="urn:microsoft.com/office/officeart/2008/layout/NameandTitleOrganizationalChart"/>
    <dgm:cxn modelId="{F93E5FA6-E7DB-4778-9013-186E59E8DFFB}" type="presParOf" srcId="{91367100-064D-4D32-B08D-C197C8260EDD}" destId="{AC8FE1FF-0235-410C-9A5E-52CF192091D6}" srcOrd="0" destOrd="0" presId="urn:microsoft.com/office/officeart/2008/layout/NameandTitleOrganizationalChart"/>
    <dgm:cxn modelId="{83535294-853D-4729-97FC-3D092336005A}" type="presParOf" srcId="{91367100-064D-4D32-B08D-C197C8260EDD}" destId="{A9CD52CF-5F1D-4E65-B290-82B327E77864}" srcOrd="1" destOrd="0" presId="urn:microsoft.com/office/officeart/2008/layout/NameandTitleOrganizationalChart"/>
    <dgm:cxn modelId="{65271B4B-3E74-4BD3-A1F4-3D4B99D214F4}" type="presParOf" srcId="{91367100-064D-4D32-B08D-C197C8260EDD}" destId="{7F84AC87-8971-4114-B50F-46665EE0142E}" srcOrd="2" destOrd="0" presId="urn:microsoft.com/office/officeart/2008/layout/NameandTitleOrganizationalChart"/>
    <dgm:cxn modelId="{122EEE92-16A3-4AB9-B666-ABA448F6CE46}" type="presParOf" srcId="{E4F9784F-CB1C-4D2F-ACD0-EB27EF64C9B2}" destId="{A5E70204-7E41-4EC3-A339-472598C99D66}" srcOrd="1" destOrd="0" presId="urn:microsoft.com/office/officeart/2008/layout/NameandTitleOrganizationalChart"/>
    <dgm:cxn modelId="{B758746E-5DDC-4E16-9570-D09673345A7B}" type="presParOf" srcId="{E4F9784F-CB1C-4D2F-ACD0-EB27EF64C9B2}" destId="{1F02AAA6-CE17-44C0-87D5-8F73D456DCFB}" srcOrd="2" destOrd="0" presId="urn:microsoft.com/office/officeart/2008/layout/NameandTitleOrganizationalChart"/>
    <dgm:cxn modelId="{34BAC863-CB02-48D4-8211-43204201536A}" type="presParOf" srcId="{AF782108-44B6-4CC8-B976-E6FFB25D9274}" destId="{35D98A6E-04B5-4361-9523-51EFD39BF273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6775BF6-4317-D84A-90B1-06B0D7419ED4}" type="doc">
      <dgm:prSet loTypeId="urn:microsoft.com/office/officeart/2008/layout/NameandTitleOrganizational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626BABD-9937-524B-BFF3-38EE0D74B2D1}">
      <dgm:prSet phldrT="[文字]" custT="1"/>
      <dgm:spPr/>
      <dgm:t>
        <a:bodyPr/>
        <a:lstStyle/>
        <a:p>
          <a:r>
            <a:rPr lang="en-US" altLang="zh-TW" sz="1800" dirty="0" smtClean="0"/>
            <a:t>David Yin</a:t>
          </a:r>
          <a:endParaRPr lang="zh-TW" altLang="en-US" sz="1800" dirty="0"/>
        </a:p>
      </dgm:t>
    </dgm:pt>
    <dgm:pt modelId="{F06A5197-D7AF-1946-8A90-5367DE1B0B69}" type="parTrans" cxnId="{AFBDB1E2-B83B-7441-B98E-E4CB62950D38}">
      <dgm:prSet/>
      <dgm:spPr/>
      <dgm:t>
        <a:bodyPr/>
        <a:lstStyle/>
        <a:p>
          <a:endParaRPr lang="zh-TW" altLang="en-US"/>
        </a:p>
      </dgm:t>
    </dgm:pt>
    <dgm:pt modelId="{A9687707-D1D6-F74D-B3CE-BEDFE744C503}" type="sibTrans" cxnId="{AFBDB1E2-B83B-7441-B98E-E4CB62950D38}">
      <dgm:prSet custT="1"/>
      <dgm:spPr/>
      <dgm:t>
        <a:bodyPr/>
        <a:lstStyle/>
        <a:p>
          <a:r>
            <a:rPr lang="en-US" altLang="zh-TW" sz="1300" dirty="0" smtClean="0"/>
            <a:t>MFG site </a:t>
          </a:r>
          <a:r>
            <a:rPr lang="en-US" altLang="zh-TW" sz="1300" dirty="0" smtClean="0"/>
            <a:t>manager,16yr</a:t>
          </a:r>
          <a:endParaRPr lang="zh-TW" altLang="en-US" sz="1300" dirty="0"/>
        </a:p>
      </dgm:t>
    </dgm:pt>
    <dgm:pt modelId="{22695F0D-4F8F-244D-A440-23023FAC9876}" type="asst">
      <dgm:prSet phldrT="[文字]" custT="1"/>
      <dgm:spPr/>
      <dgm:t>
        <a:bodyPr/>
        <a:lstStyle/>
        <a:p>
          <a:r>
            <a:rPr lang="en-US" altLang="zh-TW" sz="1800" dirty="0" smtClean="0"/>
            <a:t>Ben Trinh</a:t>
          </a:r>
          <a:endParaRPr lang="zh-TW" altLang="en-US" sz="1800" dirty="0"/>
        </a:p>
      </dgm:t>
    </dgm:pt>
    <dgm:pt modelId="{89B39102-6B3E-B14E-9436-514DDB2EBF55}" type="parTrans" cxnId="{DDAC8078-2206-C54E-9221-402A08BB6850}">
      <dgm:prSet/>
      <dgm:spPr/>
      <dgm:t>
        <a:bodyPr/>
        <a:lstStyle/>
        <a:p>
          <a:endParaRPr lang="zh-TW" altLang="en-US"/>
        </a:p>
      </dgm:t>
    </dgm:pt>
    <dgm:pt modelId="{0A405198-F396-6647-A227-3E3EEDA8CAE7}" type="sibTrans" cxnId="{DDAC8078-2206-C54E-9221-402A08BB6850}">
      <dgm:prSet custT="1"/>
      <dgm:spPr/>
      <dgm:t>
        <a:bodyPr/>
        <a:lstStyle/>
        <a:p>
          <a:r>
            <a:rPr lang="en-US" altLang="zh-TW" sz="1300" dirty="0" smtClean="0"/>
            <a:t>MFG  </a:t>
          </a:r>
          <a:r>
            <a:rPr lang="en-US" altLang="zh-TW" sz="1300" dirty="0" smtClean="0"/>
            <a:t>Lead, 12yr</a:t>
          </a:r>
          <a:endParaRPr lang="zh-TW" altLang="en-US" sz="1300" dirty="0"/>
        </a:p>
      </dgm:t>
    </dgm:pt>
    <dgm:pt modelId="{82838F5C-88AC-5F48-BC98-6E6C76C7F3A3}">
      <dgm:prSet phldrT="[文字]" custT="1"/>
      <dgm:spPr/>
      <dgm:t>
        <a:bodyPr/>
        <a:lstStyle/>
        <a:p>
          <a:r>
            <a:rPr lang="en-US" altLang="zh-TW" sz="1800" dirty="0"/>
            <a:t>Bi</a:t>
          </a:r>
          <a:endParaRPr lang="zh-TW" altLang="en-US" sz="1800" dirty="0"/>
        </a:p>
      </dgm:t>
    </dgm:pt>
    <dgm:pt modelId="{0FAEC8C5-CEF4-FA4D-837D-EEFFA670797E}" type="parTrans" cxnId="{9393E0AD-B16E-1746-97EC-F825032135DB}">
      <dgm:prSet/>
      <dgm:spPr/>
      <dgm:t>
        <a:bodyPr/>
        <a:lstStyle/>
        <a:p>
          <a:endParaRPr lang="zh-TW" altLang="en-US"/>
        </a:p>
      </dgm:t>
    </dgm:pt>
    <dgm:pt modelId="{5195BABA-3328-ED49-BA84-C6D2530DBB36}" type="sibTrans" cxnId="{9393E0AD-B16E-1746-97EC-F825032135DB}">
      <dgm:prSet custT="1"/>
      <dgm:spPr/>
      <dgm:t>
        <a:bodyPr/>
        <a:lstStyle/>
        <a:p>
          <a:r>
            <a:rPr lang="en-US" altLang="zh-TW" sz="1300" dirty="0"/>
            <a:t>CFT NPI </a:t>
          </a:r>
          <a:r>
            <a:rPr lang="en-US" altLang="zh-TW" sz="1300" dirty="0" smtClean="0"/>
            <a:t>PM, 10yr</a:t>
          </a:r>
          <a:endParaRPr lang="zh-TW" altLang="en-US" sz="1300" dirty="0"/>
        </a:p>
      </dgm:t>
    </dgm:pt>
    <dgm:pt modelId="{F7787631-B11E-8247-92D3-8F24D48B7332}">
      <dgm:prSet phldrT="[文字]" custT="1"/>
      <dgm:spPr/>
      <dgm:t>
        <a:bodyPr/>
        <a:lstStyle/>
        <a:p>
          <a:r>
            <a:rPr lang="en-US" altLang="zh-TW" sz="1800" dirty="0"/>
            <a:t>Nelly</a:t>
          </a:r>
          <a:endParaRPr lang="zh-TW" altLang="en-US" sz="1800" dirty="0"/>
        </a:p>
      </dgm:t>
    </dgm:pt>
    <dgm:pt modelId="{DF18E63B-FE6B-394C-97ED-DB10266F342A}" type="parTrans" cxnId="{FD52C24A-7121-0B49-B440-C67020187B93}">
      <dgm:prSet/>
      <dgm:spPr/>
      <dgm:t>
        <a:bodyPr/>
        <a:lstStyle/>
        <a:p>
          <a:endParaRPr lang="zh-TW" altLang="en-US"/>
        </a:p>
      </dgm:t>
    </dgm:pt>
    <dgm:pt modelId="{38C2CA4F-7BD5-384C-BAE4-F5C0FE7B550D}" type="sibTrans" cxnId="{FD52C24A-7121-0B49-B440-C67020187B93}">
      <dgm:prSet custT="1"/>
      <dgm:spPr/>
      <dgm:t>
        <a:bodyPr/>
        <a:lstStyle/>
        <a:p>
          <a:r>
            <a:rPr lang="en-US" altLang="zh-TW" sz="1300" dirty="0"/>
            <a:t>CFT MP </a:t>
          </a:r>
          <a:r>
            <a:rPr lang="en-US" altLang="zh-TW" sz="1300" dirty="0" smtClean="0"/>
            <a:t>PM, 2yr</a:t>
          </a:r>
          <a:endParaRPr lang="zh-TW" altLang="en-US" sz="1300" dirty="0"/>
        </a:p>
      </dgm:t>
    </dgm:pt>
    <dgm:pt modelId="{3DB6196D-C093-4BCB-9FF8-D2610743AD2A}" type="asst">
      <dgm:prSet phldrT="[文字]" custT="1"/>
      <dgm:spPr/>
      <dgm:t>
        <a:bodyPr/>
        <a:lstStyle/>
        <a:p>
          <a:r>
            <a:rPr lang="en-US" altLang="zh-TW" sz="1800" dirty="0" smtClean="0"/>
            <a:t>Lam Chu</a:t>
          </a:r>
          <a:endParaRPr lang="zh-TW" altLang="en-US" sz="1800" dirty="0"/>
        </a:p>
      </dgm:t>
    </dgm:pt>
    <dgm:pt modelId="{0E649DD7-4CF1-451E-85A3-8A7BA750B197}" type="parTrans" cxnId="{23E6EC42-0B1D-4B21-834A-050D2829CD9D}">
      <dgm:prSet/>
      <dgm:spPr/>
      <dgm:t>
        <a:bodyPr/>
        <a:lstStyle/>
        <a:p>
          <a:endParaRPr lang="zh-TW" altLang="en-US"/>
        </a:p>
      </dgm:t>
    </dgm:pt>
    <dgm:pt modelId="{8BD5521B-701C-4F88-94C0-9E8E6B33A8F0}" type="sibTrans" cxnId="{23E6EC42-0B1D-4B21-834A-050D2829CD9D}">
      <dgm:prSet/>
      <dgm:spPr/>
      <dgm:t>
        <a:bodyPr/>
        <a:lstStyle/>
        <a:p>
          <a:r>
            <a:rPr lang="en-US" altLang="zh-TW" dirty="0" smtClean="0"/>
            <a:t>PM lead, 11yr</a:t>
          </a:r>
          <a:endParaRPr lang="zh-TW" altLang="en-US" dirty="0"/>
        </a:p>
      </dgm:t>
    </dgm:pt>
    <dgm:pt modelId="{519AC74F-D791-6A47-8AA5-368D3C9D4CDD}" type="pres">
      <dgm:prSet presAssocID="{66775BF6-4317-D84A-90B1-06B0D7419E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B8A991E3-BAA6-164A-9CA1-0ED724ACF2B7}" type="pres">
      <dgm:prSet presAssocID="{F626BABD-9937-524B-BFF3-38EE0D74B2D1}" presName="hierRoot1" presStyleCnt="0">
        <dgm:presLayoutVars>
          <dgm:hierBranch val="init"/>
        </dgm:presLayoutVars>
      </dgm:prSet>
      <dgm:spPr/>
    </dgm:pt>
    <dgm:pt modelId="{D07DEE41-DF91-3546-AE62-7566B4D31A94}" type="pres">
      <dgm:prSet presAssocID="{F626BABD-9937-524B-BFF3-38EE0D74B2D1}" presName="rootComposite1" presStyleCnt="0"/>
      <dgm:spPr/>
    </dgm:pt>
    <dgm:pt modelId="{45FB5104-7BBF-0A46-B922-D56544BB7E4A}" type="pres">
      <dgm:prSet presAssocID="{F626BABD-9937-524B-BFF3-38EE0D74B2D1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0B1C4D8-DAB2-7C4D-8B2E-1312729429D6}" type="pres">
      <dgm:prSet presAssocID="{F626BABD-9937-524B-BFF3-38EE0D74B2D1}" presName="titleText1" presStyleLbl="fgAcc0" presStyleIdx="0" presStyleCnt="1" custScaleX="132439" custScaleY="156314" custLinFactNeighborY="5378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5676B8B-B53B-0347-97C9-ED1BEA97A3EF}" type="pres">
      <dgm:prSet presAssocID="{F626BABD-9937-524B-BFF3-38EE0D74B2D1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285659E-BF82-BE4C-86A7-5DB2DD6B1465}" type="pres">
      <dgm:prSet presAssocID="{F626BABD-9937-524B-BFF3-38EE0D74B2D1}" presName="hierChild2" presStyleCnt="0"/>
      <dgm:spPr/>
    </dgm:pt>
    <dgm:pt modelId="{13C29213-7B65-5D4B-958A-91B3D261887B}" type="pres">
      <dgm:prSet presAssocID="{F626BABD-9937-524B-BFF3-38EE0D74B2D1}" presName="hierChild3" presStyleCnt="0"/>
      <dgm:spPr/>
    </dgm:pt>
    <dgm:pt modelId="{AD904E82-4F49-D740-9080-B843E33FD853}" type="pres">
      <dgm:prSet presAssocID="{89B39102-6B3E-B14E-9436-514DDB2EBF55}" presName="Name96" presStyleLbl="parChTrans1D2" presStyleIdx="0" presStyleCnt="1"/>
      <dgm:spPr/>
      <dgm:t>
        <a:bodyPr/>
        <a:lstStyle/>
        <a:p>
          <a:endParaRPr lang="zh-TW" altLang="en-US"/>
        </a:p>
      </dgm:t>
    </dgm:pt>
    <dgm:pt modelId="{DA2B6463-8F82-D342-A3D6-9BAFA147E648}" type="pres">
      <dgm:prSet presAssocID="{22695F0D-4F8F-244D-A440-23023FAC9876}" presName="hierRoot3" presStyleCnt="0">
        <dgm:presLayoutVars>
          <dgm:hierBranch val="init"/>
        </dgm:presLayoutVars>
      </dgm:prSet>
      <dgm:spPr/>
    </dgm:pt>
    <dgm:pt modelId="{8701085A-C5E6-EB48-8BE6-68D11D42152B}" type="pres">
      <dgm:prSet presAssocID="{22695F0D-4F8F-244D-A440-23023FAC9876}" presName="rootComposite3" presStyleCnt="0"/>
      <dgm:spPr/>
    </dgm:pt>
    <dgm:pt modelId="{88B99F81-C6F8-074F-8147-1F9E327F3BDC}" type="pres">
      <dgm:prSet presAssocID="{22695F0D-4F8F-244D-A440-23023FAC9876}" presName="rootText3" presStyleLbl="asst1" presStyleIdx="0" presStyleCnt="2" custLinFactNeighborY="-1086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D04E577-3AFE-AD47-9D86-598DA6F86184}" type="pres">
      <dgm:prSet presAssocID="{22695F0D-4F8F-244D-A440-23023FAC9876}" presName="titleText3" presStyleLbl="fgAcc2" presStyleIdx="0" presStyleCnt="2" custScaleX="105438" custScaleY="189096" custLinFactNeighborX="-10000" custLinFactNeighborY="19557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9327BBE7-4366-3445-83D3-349E3E64E8B7}" type="pres">
      <dgm:prSet presAssocID="{22695F0D-4F8F-244D-A440-23023FAC9876}" presName="rootConnector3" presStyleLbl="asst1" presStyleIdx="0" presStyleCnt="2"/>
      <dgm:spPr/>
      <dgm:t>
        <a:bodyPr/>
        <a:lstStyle/>
        <a:p>
          <a:endParaRPr lang="zh-TW" altLang="en-US"/>
        </a:p>
      </dgm:t>
    </dgm:pt>
    <dgm:pt modelId="{AA23A68E-19E6-AF47-81EC-1CA8ECA4B4E8}" type="pres">
      <dgm:prSet presAssocID="{22695F0D-4F8F-244D-A440-23023FAC9876}" presName="hierChild6" presStyleCnt="0"/>
      <dgm:spPr/>
    </dgm:pt>
    <dgm:pt modelId="{46580765-70B3-2048-9C9E-2852073CF6ED}" type="pres">
      <dgm:prSet presAssocID="{22695F0D-4F8F-244D-A440-23023FAC9876}" presName="hierChild7" presStyleCnt="0"/>
      <dgm:spPr/>
    </dgm:pt>
    <dgm:pt modelId="{29D7D4AA-7152-4743-ACD4-7D5E4D8CCEED}" type="pres">
      <dgm:prSet presAssocID="{0E649DD7-4CF1-451E-85A3-8A7BA750B197}" presName="Name96" presStyleLbl="parChTrans1D3" presStyleIdx="0" presStyleCnt="1"/>
      <dgm:spPr/>
      <dgm:t>
        <a:bodyPr/>
        <a:lstStyle/>
        <a:p>
          <a:endParaRPr lang="zh-TW" altLang="en-US"/>
        </a:p>
      </dgm:t>
    </dgm:pt>
    <dgm:pt modelId="{68CE9016-2715-4C71-A580-639BF531D6C0}" type="pres">
      <dgm:prSet presAssocID="{3DB6196D-C093-4BCB-9FF8-D2610743AD2A}" presName="hierRoot3" presStyleCnt="0">
        <dgm:presLayoutVars>
          <dgm:hierBranch val="init"/>
        </dgm:presLayoutVars>
      </dgm:prSet>
      <dgm:spPr/>
    </dgm:pt>
    <dgm:pt modelId="{E81D3F8D-33E7-4705-8DF2-F0F7F47EEAEA}" type="pres">
      <dgm:prSet presAssocID="{3DB6196D-C093-4BCB-9FF8-D2610743AD2A}" presName="rootComposite3" presStyleCnt="0"/>
      <dgm:spPr/>
    </dgm:pt>
    <dgm:pt modelId="{A76943AE-9C2F-4EC3-8703-7103198F6983}" type="pres">
      <dgm:prSet presAssocID="{3DB6196D-C093-4BCB-9FF8-D2610743AD2A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C34E7DD-535D-48FA-AC75-796889EEF665}" type="pres">
      <dgm:prSet presAssocID="{3DB6196D-C093-4BCB-9FF8-D2610743AD2A}" presName="titleText3" presStyleLbl="fgAcc2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74467B36-2866-47E2-BEA9-F0D53BEE8131}" type="pres">
      <dgm:prSet presAssocID="{3DB6196D-C093-4BCB-9FF8-D2610743AD2A}" presName="rootConnector3" presStyleLbl="asst1" presStyleIdx="1" presStyleCnt="2"/>
      <dgm:spPr/>
      <dgm:t>
        <a:bodyPr/>
        <a:lstStyle/>
        <a:p>
          <a:endParaRPr lang="zh-TW" altLang="en-US"/>
        </a:p>
      </dgm:t>
    </dgm:pt>
    <dgm:pt modelId="{3198437D-33DD-4435-9E76-BDA5A71E3225}" type="pres">
      <dgm:prSet presAssocID="{3DB6196D-C093-4BCB-9FF8-D2610743AD2A}" presName="hierChild6" presStyleCnt="0"/>
      <dgm:spPr/>
    </dgm:pt>
    <dgm:pt modelId="{594787F0-09CD-B541-953F-8DBE392258CA}" type="pres">
      <dgm:prSet presAssocID="{0FAEC8C5-CEF4-FA4D-837D-EEFFA670797E}" presName="Name37" presStyleLbl="parChTrans1D4" presStyleIdx="0" presStyleCnt="2"/>
      <dgm:spPr/>
      <dgm:t>
        <a:bodyPr/>
        <a:lstStyle/>
        <a:p>
          <a:endParaRPr lang="zh-TW" altLang="en-US"/>
        </a:p>
      </dgm:t>
    </dgm:pt>
    <dgm:pt modelId="{EC4BA046-53EF-2745-85AC-F12F0F21C6D7}" type="pres">
      <dgm:prSet presAssocID="{82838F5C-88AC-5F48-BC98-6E6C76C7F3A3}" presName="hierRoot2" presStyleCnt="0">
        <dgm:presLayoutVars>
          <dgm:hierBranch val="init"/>
        </dgm:presLayoutVars>
      </dgm:prSet>
      <dgm:spPr/>
    </dgm:pt>
    <dgm:pt modelId="{9373B364-49E2-4441-8664-BCB95CD09156}" type="pres">
      <dgm:prSet presAssocID="{82838F5C-88AC-5F48-BC98-6E6C76C7F3A3}" presName="rootComposite" presStyleCnt="0"/>
      <dgm:spPr/>
    </dgm:pt>
    <dgm:pt modelId="{A9CBEB04-267A-AA49-A9FE-5A9421C9B8E1}" type="pres">
      <dgm:prSet presAssocID="{82838F5C-88AC-5F48-BC98-6E6C76C7F3A3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3FB87CA-9C3D-7A44-9B9F-3305D97D128C}" type="pres">
      <dgm:prSet presAssocID="{82838F5C-88AC-5F48-BC98-6E6C76C7F3A3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8448081B-BA3F-3049-84F7-5D522A574634}" type="pres">
      <dgm:prSet presAssocID="{82838F5C-88AC-5F48-BC98-6E6C76C7F3A3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B40D64D6-D044-B046-9209-8EF507CD6250}" type="pres">
      <dgm:prSet presAssocID="{82838F5C-88AC-5F48-BC98-6E6C76C7F3A3}" presName="hierChild4" presStyleCnt="0"/>
      <dgm:spPr/>
    </dgm:pt>
    <dgm:pt modelId="{E715BAD1-6787-8942-98FD-D157FC03773A}" type="pres">
      <dgm:prSet presAssocID="{82838F5C-88AC-5F48-BC98-6E6C76C7F3A3}" presName="hierChild5" presStyleCnt="0"/>
      <dgm:spPr/>
    </dgm:pt>
    <dgm:pt modelId="{444584D7-5618-9840-855A-4EBEB586FB62}" type="pres">
      <dgm:prSet presAssocID="{DF18E63B-FE6B-394C-97ED-DB10266F342A}" presName="Name37" presStyleLbl="parChTrans1D4" presStyleIdx="1" presStyleCnt="2"/>
      <dgm:spPr/>
      <dgm:t>
        <a:bodyPr/>
        <a:lstStyle/>
        <a:p>
          <a:endParaRPr lang="zh-TW" altLang="en-US"/>
        </a:p>
      </dgm:t>
    </dgm:pt>
    <dgm:pt modelId="{7A9B534E-5840-7849-9D0C-D55EBAE8068F}" type="pres">
      <dgm:prSet presAssocID="{F7787631-B11E-8247-92D3-8F24D48B7332}" presName="hierRoot2" presStyleCnt="0">
        <dgm:presLayoutVars>
          <dgm:hierBranch val="init"/>
        </dgm:presLayoutVars>
      </dgm:prSet>
      <dgm:spPr/>
    </dgm:pt>
    <dgm:pt modelId="{8338D647-FA63-F74B-B892-482F6F1E71AC}" type="pres">
      <dgm:prSet presAssocID="{F7787631-B11E-8247-92D3-8F24D48B7332}" presName="rootComposite" presStyleCnt="0"/>
      <dgm:spPr/>
    </dgm:pt>
    <dgm:pt modelId="{2361A157-7B6F-5646-965B-B33E6B355029}" type="pres">
      <dgm:prSet presAssocID="{F7787631-B11E-8247-92D3-8F24D48B7332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C118A4A-5081-A94F-BD6A-E98EA6DB4E6A}" type="pres">
      <dgm:prSet presAssocID="{F7787631-B11E-8247-92D3-8F24D48B7332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4024B26-4451-8A42-B76C-8D4600AABADE}" type="pres">
      <dgm:prSet presAssocID="{F7787631-B11E-8247-92D3-8F24D48B7332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50680FF0-C81D-B54B-BDA7-E0A37F57887B}" type="pres">
      <dgm:prSet presAssocID="{F7787631-B11E-8247-92D3-8F24D48B7332}" presName="hierChild4" presStyleCnt="0"/>
      <dgm:spPr/>
    </dgm:pt>
    <dgm:pt modelId="{94DDEAA4-586F-FC44-BE1D-A33CEB784A8C}" type="pres">
      <dgm:prSet presAssocID="{F7787631-B11E-8247-92D3-8F24D48B7332}" presName="hierChild5" presStyleCnt="0"/>
      <dgm:spPr/>
    </dgm:pt>
    <dgm:pt modelId="{331C88E0-0250-45E7-8000-CD7FFFCA8509}" type="pres">
      <dgm:prSet presAssocID="{3DB6196D-C093-4BCB-9FF8-D2610743AD2A}" presName="hierChild7" presStyleCnt="0"/>
      <dgm:spPr/>
    </dgm:pt>
  </dgm:ptLst>
  <dgm:cxnLst>
    <dgm:cxn modelId="{214E9FEC-BDDE-42C3-BF5E-62A0670CA769}" type="presOf" srcId="{0E649DD7-4CF1-451E-85A3-8A7BA750B197}" destId="{29D7D4AA-7152-4743-ACD4-7D5E4D8CCEED}" srcOrd="0" destOrd="0" presId="urn:microsoft.com/office/officeart/2008/layout/NameandTitleOrganizationalChart"/>
    <dgm:cxn modelId="{9A76EE04-6708-461E-94DD-5DE1D3D38C8E}" type="presOf" srcId="{22695F0D-4F8F-244D-A440-23023FAC9876}" destId="{88B99F81-C6F8-074F-8147-1F9E327F3BDC}" srcOrd="0" destOrd="0" presId="urn:microsoft.com/office/officeart/2008/layout/NameandTitleOrganizationalChart"/>
    <dgm:cxn modelId="{FD765600-AD01-4206-8875-C42D8FD65374}" type="presOf" srcId="{82838F5C-88AC-5F48-BC98-6E6C76C7F3A3}" destId="{8448081B-BA3F-3049-84F7-5D522A574634}" srcOrd="1" destOrd="0" presId="urn:microsoft.com/office/officeart/2008/layout/NameandTitleOrganizationalChart"/>
    <dgm:cxn modelId="{C940BF9A-D171-4B85-923F-03BA2C258C5C}" type="presOf" srcId="{38C2CA4F-7BD5-384C-BAE4-F5C0FE7B550D}" destId="{AC118A4A-5081-A94F-BD6A-E98EA6DB4E6A}" srcOrd="0" destOrd="0" presId="urn:microsoft.com/office/officeart/2008/layout/NameandTitleOrganizationalChart"/>
    <dgm:cxn modelId="{D589FACA-BAC8-4912-9153-0FC5B1F611D0}" type="presOf" srcId="{82838F5C-88AC-5F48-BC98-6E6C76C7F3A3}" destId="{A9CBEB04-267A-AA49-A9FE-5A9421C9B8E1}" srcOrd="0" destOrd="0" presId="urn:microsoft.com/office/officeart/2008/layout/NameandTitleOrganizationalChart"/>
    <dgm:cxn modelId="{E04F9AF5-5A12-4E7A-A0A7-F291F630B0CF}" type="presOf" srcId="{0FAEC8C5-CEF4-FA4D-837D-EEFFA670797E}" destId="{594787F0-09CD-B541-953F-8DBE392258CA}" srcOrd="0" destOrd="0" presId="urn:microsoft.com/office/officeart/2008/layout/NameandTitleOrganizationalChart"/>
    <dgm:cxn modelId="{8655BB32-FF47-4F81-B866-5E87E47B6AD5}" type="presOf" srcId="{DF18E63B-FE6B-394C-97ED-DB10266F342A}" destId="{444584D7-5618-9840-855A-4EBEB586FB62}" srcOrd="0" destOrd="0" presId="urn:microsoft.com/office/officeart/2008/layout/NameandTitleOrganizationalChart"/>
    <dgm:cxn modelId="{11417419-181E-4A40-9C78-CC0627AC90D8}" type="presOf" srcId="{F7787631-B11E-8247-92D3-8F24D48B7332}" destId="{2361A157-7B6F-5646-965B-B33E6B355029}" srcOrd="0" destOrd="0" presId="urn:microsoft.com/office/officeart/2008/layout/NameandTitleOrganizationalChart"/>
    <dgm:cxn modelId="{75DC037F-0DF8-4472-982D-4B078F6A3183}" type="presOf" srcId="{0A405198-F396-6647-A227-3E3EEDA8CAE7}" destId="{BD04E577-3AFE-AD47-9D86-598DA6F86184}" srcOrd="0" destOrd="0" presId="urn:microsoft.com/office/officeart/2008/layout/NameandTitleOrganizationalChart"/>
    <dgm:cxn modelId="{AFBDB1E2-B83B-7441-B98E-E4CB62950D38}" srcId="{66775BF6-4317-D84A-90B1-06B0D7419ED4}" destId="{F626BABD-9937-524B-BFF3-38EE0D74B2D1}" srcOrd="0" destOrd="0" parTransId="{F06A5197-D7AF-1946-8A90-5367DE1B0B69}" sibTransId="{A9687707-D1D6-F74D-B3CE-BEDFE744C503}"/>
    <dgm:cxn modelId="{77D3FFC4-A215-4DCE-8A33-F3996815B6D1}" type="presOf" srcId="{8BD5521B-701C-4F88-94C0-9E8E6B33A8F0}" destId="{EC34E7DD-535D-48FA-AC75-796889EEF665}" srcOrd="0" destOrd="0" presId="urn:microsoft.com/office/officeart/2008/layout/NameandTitleOrganizationalChart"/>
    <dgm:cxn modelId="{23E6EC42-0B1D-4B21-834A-050D2829CD9D}" srcId="{22695F0D-4F8F-244D-A440-23023FAC9876}" destId="{3DB6196D-C093-4BCB-9FF8-D2610743AD2A}" srcOrd="0" destOrd="0" parTransId="{0E649DD7-4CF1-451E-85A3-8A7BA750B197}" sibTransId="{8BD5521B-701C-4F88-94C0-9E8E6B33A8F0}"/>
    <dgm:cxn modelId="{9393E0AD-B16E-1746-97EC-F825032135DB}" srcId="{3DB6196D-C093-4BCB-9FF8-D2610743AD2A}" destId="{82838F5C-88AC-5F48-BC98-6E6C76C7F3A3}" srcOrd="0" destOrd="0" parTransId="{0FAEC8C5-CEF4-FA4D-837D-EEFFA670797E}" sibTransId="{5195BABA-3328-ED49-BA84-C6D2530DBB36}"/>
    <dgm:cxn modelId="{75B96981-6875-462E-9026-278C92C7D66F}" type="presOf" srcId="{22695F0D-4F8F-244D-A440-23023FAC9876}" destId="{9327BBE7-4366-3445-83D3-349E3E64E8B7}" srcOrd="1" destOrd="0" presId="urn:microsoft.com/office/officeart/2008/layout/NameandTitleOrganizationalChart"/>
    <dgm:cxn modelId="{BF80F03A-FC38-43DC-AC3A-E9C019AA573C}" type="presOf" srcId="{A9687707-D1D6-F74D-B3CE-BEDFE744C503}" destId="{10B1C4D8-DAB2-7C4D-8B2E-1312729429D6}" srcOrd="0" destOrd="0" presId="urn:microsoft.com/office/officeart/2008/layout/NameandTitleOrganizationalChart"/>
    <dgm:cxn modelId="{AE26BAB4-4D68-4894-B340-4DFB6AD2F926}" type="presOf" srcId="{5195BABA-3328-ED49-BA84-C6D2530DBB36}" destId="{A3FB87CA-9C3D-7A44-9B9F-3305D97D128C}" srcOrd="0" destOrd="0" presId="urn:microsoft.com/office/officeart/2008/layout/NameandTitleOrganizationalChart"/>
    <dgm:cxn modelId="{FD52C24A-7121-0B49-B440-C67020187B93}" srcId="{3DB6196D-C093-4BCB-9FF8-D2610743AD2A}" destId="{F7787631-B11E-8247-92D3-8F24D48B7332}" srcOrd="1" destOrd="0" parTransId="{DF18E63B-FE6B-394C-97ED-DB10266F342A}" sibTransId="{38C2CA4F-7BD5-384C-BAE4-F5C0FE7B550D}"/>
    <dgm:cxn modelId="{29E5E54B-D0DE-4653-8DAA-6F96DE20B2A1}" type="presOf" srcId="{3DB6196D-C093-4BCB-9FF8-D2610743AD2A}" destId="{A76943AE-9C2F-4EC3-8703-7103198F6983}" srcOrd="0" destOrd="0" presId="urn:microsoft.com/office/officeart/2008/layout/NameandTitleOrganizationalChart"/>
    <dgm:cxn modelId="{B5AD87F6-185B-46C7-918B-EA4165DADDF6}" type="presOf" srcId="{3DB6196D-C093-4BCB-9FF8-D2610743AD2A}" destId="{74467B36-2866-47E2-BEA9-F0D53BEE8131}" srcOrd="1" destOrd="0" presId="urn:microsoft.com/office/officeart/2008/layout/NameandTitleOrganizationalChart"/>
    <dgm:cxn modelId="{393EC20A-696F-4EC8-84A9-449886FCC2F3}" type="presOf" srcId="{F7787631-B11E-8247-92D3-8F24D48B7332}" destId="{14024B26-4451-8A42-B76C-8D4600AABADE}" srcOrd="1" destOrd="0" presId="urn:microsoft.com/office/officeart/2008/layout/NameandTitleOrganizationalChart"/>
    <dgm:cxn modelId="{DDAC8078-2206-C54E-9221-402A08BB6850}" srcId="{F626BABD-9937-524B-BFF3-38EE0D74B2D1}" destId="{22695F0D-4F8F-244D-A440-23023FAC9876}" srcOrd="0" destOrd="0" parTransId="{89B39102-6B3E-B14E-9436-514DDB2EBF55}" sibTransId="{0A405198-F396-6647-A227-3E3EEDA8CAE7}"/>
    <dgm:cxn modelId="{724667A3-90D0-48C7-9E8B-4A5B9B621109}" type="presOf" srcId="{89B39102-6B3E-B14E-9436-514DDB2EBF55}" destId="{AD904E82-4F49-D740-9080-B843E33FD853}" srcOrd="0" destOrd="0" presId="urn:microsoft.com/office/officeart/2008/layout/NameandTitleOrganizationalChart"/>
    <dgm:cxn modelId="{D4F9DFE4-7A65-4E21-9CF4-2B7968D9DAC0}" type="presOf" srcId="{F626BABD-9937-524B-BFF3-38EE0D74B2D1}" destId="{45FB5104-7BBF-0A46-B922-D56544BB7E4A}" srcOrd="0" destOrd="0" presId="urn:microsoft.com/office/officeart/2008/layout/NameandTitleOrganizationalChart"/>
    <dgm:cxn modelId="{47680B58-3B25-48EA-9A02-A601C8AED8F9}" type="presOf" srcId="{66775BF6-4317-D84A-90B1-06B0D7419ED4}" destId="{519AC74F-D791-6A47-8AA5-368D3C9D4CDD}" srcOrd="0" destOrd="0" presId="urn:microsoft.com/office/officeart/2008/layout/NameandTitleOrganizationalChart"/>
    <dgm:cxn modelId="{99378F7D-1557-42B4-B176-CE7FCBAB60D1}" type="presOf" srcId="{F626BABD-9937-524B-BFF3-38EE0D74B2D1}" destId="{15676B8B-B53B-0347-97C9-ED1BEA97A3EF}" srcOrd="1" destOrd="0" presId="urn:microsoft.com/office/officeart/2008/layout/NameandTitleOrganizationalChart"/>
    <dgm:cxn modelId="{4656A3D8-9D4C-49A2-A7CC-91ED7DA9DD11}" type="presParOf" srcId="{519AC74F-D791-6A47-8AA5-368D3C9D4CDD}" destId="{B8A991E3-BAA6-164A-9CA1-0ED724ACF2B7}" srcOrd="0" destOrd="0" presId="urn:microsoft.com/office/officeart/2008/layout/NameandTitleOrganizationalChart"/>
    <dgm:cxn modelId="{92CA52C4-8AF4-43E1-98D6-D2E096921115}" type="presParOf" srcId="{B8A991E3-BAA6-164A-9CA1-0ED724ACF2B7}" destId="{D07DEE41-DF91-3546-AE62-7566B4D31A94}" srcOrd="0" destOrd="0" presId="urn:microsoft.com/office/officeart/2008/layout/NameandTitleOrganizationalChart"/>
    <dgm:cxn modelId="{71240C72-9532-47D9-AC0B-9B3F53CF7DB5}" type="presParOf" srcId="{D07DEE41-DF91-3546-AE62-7566B4D31A94}" destId="{45FB5104-7BBF-0A46-B922-D56544BB7E4A}" srcOrd="0" destOrd="0" presId="urn:microsoft.com/office/officeart/2008/layout/NameandTitleOrganizationalChart"/>
    <dgm:cxn modelId="{3352546E-B267-468A-BB24-0A8E4B462E35}" type="presParOf" srcId="{D07DEE41-DF91-3546-AE62-7566B4D31A94}" destId="{10B1C4D8-DAB2-7C4D-8B2E-1312729429D6}" srcOrd="1" destOrd="0" presId="urn:microsoft.com/office/officeart/2008/layout/NameandTitleOrganizationalChart"/>
    <dgm:cxn modelId="{BD8B451B-59EE-4B26-9B2C-46CA19769AE2}" type="presParOf" srcId="{D07DEE41-DF91-3546-AE62-7566B4D31A94}" destId="{15676B8B-B53B-0347-97C9-ED1BEA97A3EF}" srcOrd="2" destOrd="0" presId="urn:microsoft.com/office/officeart/2008/layout/NameandTitleOrganizationalChart"/>
    <dgm:cxn modelId="{E5540063-9E06-49EC-81D1-3792A1A8615F}" type="presParOf" srcId="{B8A991E3-BAA6-164A-9CA1-0ED724ACF2B7}" destId="{1285659E-BF82-BE4C-86A7-5DB2DD6B1465}" srcOrd="1" destOrd="0" presId="urn:microsoft.com/office/officeart/2008/layout/NameandTitleOrganizationalChart"/>
    <dgm:cxn modelId="{7438CD0B-643C-4BB2-A379-3BC2FF562C45}" type="presParOf" srcId="{B8A991E3-BAA6-164A-9CA1-0ED724ACF2B7}" destId="{13C29213-7B65-5D4B-958A-91B3D261887B}" srcOrd="2" destOrd="0" presId="urn:microsoft.com/office/officeart/2008/layout/NameandTitleOrganizationalChart"/>
    <dgm:cxn modelId="{778BC2F0-BED0-45DC-BE15-38B2AD06CFBD}" type="presParOf" srcId="{13C29213-7B65-5D4B-958A-91B3D261887B}" destId="{AD904E82-4F49-D740-9080-B843E33FD853}" srcOrd="0" destOrd="0" presId="urn:microsoft.com/office/officeart/2008/layout/NameandTitleOrganizationalChart"/>
    <dgm:cxn modelId="{5DFB8644-9804-45B8-BFE0-690576AF8DD1}" type="presParOf" srcId="{13C29213-7B65-5D4B-958A-91B3D261887B}" destId="{DA2B6463-8F82-D342-A3D6-9BAFA147E648}" srcOrd="1" destOrd="0" presId="urn:microsoft.com/office/officeart/2008/layout/NameandTitleOrganizationalChart"/>
    <dgm:cxn modelId="{4FFC977F-A94E-4FAC-A8AB-7C7E149B884A}" type="presParOf" srcId="{DA2B6463-8F82-D342-A3D6-9BAFA147E648}" destId="{8701085A-C5E6-EB48-8BE6-68D11D42152B}" srcOrd="0" destOrd="0" presId="urn:microsoft.com/office/officeart/2008/layout/NameandTitleOrganizationalChart"/>
    <dgm:cxn modelId="{FF0BDCB0-05CF-42A9-B70C-FC566A651EB4}" type="presParOf" srcId="{8701085A-C5E6-EB48-8BE6-68D11D42152B}" destId="{88B99F81-C6F8-074F-8147-1F9E327F3BDC}" srcOrd="0" destOrd="0" presId="urn:microsoft.com/office/officeart/2008/layout/NameandTitleOrganizationalChart"/>
    <dgm:cxn modelId="{BD0D2BF9-817D-4F5C-84F4-93F9D73154BF}" type="presParOf" srcId="{8701085A-C5E6-EB48-8BE6-68D11D42152B}" destId="{BD04E577-3AFE-AD47-9D86-598DA6F86184}" srcOrd="1" destOrd="0" presId="urn:microsoft.com/office/officeart/2008/layout/NameandTitleOrganizationalChart"/>
    <dgm:cxn modelId="{806C9597-B113-4E33-9269-778104A410B6}" type="presParOf" srcId="{8701085A-C5E6-EB48-8BE6-68D11D42152B}" destId="{9327BBE7-4366-3445-83D3-349E3E64E8B7}" srcOrd="2" destOrd="0" presId="urn:microsoft.com/office/officeart/2008/layout/NameandTitleOrganizationalChart"/>
    <dgm:cxn modelId="{B01C4FB6-08BE-4592-84C5-E11B16D9063E}" type="presParOf" srcId="{DA2B6463-8F82-D342-A3D6-9BAFA147E648}" destId="{AA23A68E-19E6-AF47-81EC-1CA8ECA4B4E8}" srcOrd="1" destOrd="0" presId="urn:microsoft.com/office/officeart/2008/layout/NameandTitleOrganizationalChart"/>
    <dgm:cxn modelId="{7D031D15-08DC-4C71-9ADE-0439535C9506}" type="presParOf" srcId="{DA2B6463-8F82-D342-A3D6-9BAFA147E648}" destId="{46580765-70B3-2048-9C9E-2852073CF6ED}" srcOrd="2" destOrd="0" presId="urn:microsoft.com/office/officeart/2008/layout/NameandTitleOrganizationalChart"/>
    <dgm:cxn modelId="{5CB15E0D-712B-4F49-8D58-AC0BA855EDBD}" type="presParOf" srcId="{46580765-70B3-2048-9C9E-2852073CF6ED}" destId="{29D7D4AA-7152-4743-ACD4-7D5E4D8CCEED}" srcOrd="0" destOrd="0" presId="urn:microsoft.com/office/officeart/2008/layout/NameandTitleOrganizationalChart"/>
    <dgm:cxn modelId="{48C62247-D74A-4778-B1BA-EA9B2AA48A6A}" type="presParOf" srcId="{46580765-70B3-2048-9C9E-2852073CF6ED}" destId="{68CE9016-2715-4C71-A580-639BF531D6C0}" srcOrd="1" destOrd="0" presId="urn:microsoft.com/office/officeart/2008/layout/NameandTitleOrganizationalChart"/>
    <dgm:cxn modelId="{6FD98BB0-4ACF-4D4D-92B1-FE08DD5D9A4A}" type="presParOf" srcId="{68CE9016-2715-4C71-A580-639BF531D6C0}" destId="{E81D3F8D-33E7-4705-8DF2-F0F7F47EEAEA}" srcOrd="0" destOrd="0" presId="urn:microsoft.com/office/officeart/2008/layout/NameandTitleOrganizationalChart"/>
    <dgm:cxn modelId="{7C39215F-C655-4A58-8CD3-A44870C05266}" type="presParOf" srcId="{E81D3F8D-33E7-4705-8DF2-F0F7F47EEAEA}" destId="{A76943AE-9C2F-4EC3-8703-7103198F6983}" srcOrd="0" destOrd="0" presId="urn:microsoft.com/office/officeart/2008/layout/NameandTitleOrganizationalChart"/>
    <dgm:cxn modelId="{045984C7-FB21-4F57-AA37-3D561FA2DD81}" type="presParOf" srcId="{E81D3F8D-33E7-4705-8DF2-F0F7F47EEAEA}" destId="{EC34E7DD-535D-48FA-AC75-796889EEF665}" srcOrd="1" destOrd="0" presId="urn:microsoft.com/office/officeart/2008/layout/NameandTitleOrganizationalChart"/>
    <dgm:cxn modelId="{519A6F43-51A6-4216-BBAD-4894CC6375FC}" type="presParOf" srcId="{E81D3F8D-33E7-4705-8DF2-F0F7F47EEAEA}" destId="{74467B36-2866-47E2-BEA9-F0D53BEE8131}" srcOrd="2" destOrd="0" presId="urn:microsoft.com/office/officeart/2008/layout/NameandTitleOrganizationalChart"/>
    <dgm:cxn modelId="{E03EF9A1-AE9E-4FBF-8B4C-EEB016FCBE9D}" type="presParOf" srcId="{68CE9016-2715-4C71-A580-639BF531D6C0}" destId="{3198437D-33DD-4435-9E76-BDA5A71E3225}" srcOrd="1" destOrd="0" presId="urn:microsoft.com/office/officeart/2008/layout/NameandTitleOrganizationalChart"/>
    <dgm:cxn modelId="{6B4E0D38-B04B-40B8-AF00-F750B012CF18}" type="presParOf" srcId="{3198437D-33DD-4435-9E76-BDA5A71E3225}" destId="{594787F0-09CD-B541-953F-8DBE392258CA}" srcOrd="0" destOrd="0" presId="urn:microsoft.com/office/officeart/2008/layout/NameandTitleOrganizationalChart"/>
    <dgm:cxn modelId="{5454B411-B889-4706-87BE-995FCAE82BF5}" type="presParOf" srcId="{3198437D-33DD-4435-9E76-BDA5A71E3225}" destId="{EC4BA046-53EF-2745-85AC-F12F0F21C6D7}" srcOrd="1" destOrd="0" presId="urn:microsoft.com/office/officeart/2008/layout/NameandTitleOrganizationalChart"/>
    <dgm:cxn modelId="{F98DA13A-7525-41C6-B83B-7FE8DA3821E8}" type="presParOf" srcId="{EC4BA046-53EF-2745-85AC-F12F0F21C6D7}" destId="{9373B364-49E2-4441-8664-BCB95CD09156}" srcOrd="0" destOrd="0" presId="urn:microsoft.com/office/officeart/2008/layout/NameandTitleOrganizationalChart"/>
    <dgm:cxn modelId="{CC9EC6A0-97D2-40D9-8933-A5F9A1F40934}" type="presParOf" srcId="{9373B364-49E2-4441-8664-BCB95CD09156}" destId="{A9CBEB04-267A-AA49-A9FE-5A9421C9B8E1}" srcOrd="0" destOrd="0" presId="urn:microsoft.com/office/officeart/2008/layout/NameandTitleOrganizationalChart"/>
    <dgm:cxn modelId="{CF7530FF-8B31-42DE-89B5-315110C87FD5}" type="presParOf" srcId="{9373B364-49E2-4441-8664-BCB95CD09156}" destId="{A3FB87CA-9C3D-7A44-9B9F-3305D97D128C}" srcOrd="1" destOrd="0" presId="urn:microsoft.com/office/officeart/2008/layout/NameandTitleOrganizationalChart"/>
    <dgm:cxn modelId="{57567922-A86F-4362-8019-C6B7CA81B550}" type="presParOf" srcId="{9373B364-49E2-4441-8664-BCB95CD09156}" destId="{8448081B-BA3F-3049-84F7-5D522A574634}" srcOrd="2" destOrd="0" presId="urn:microsoft.com/office/officeart/2008/layout/NameandTitleOrganizationalChart"/>
    <dgm:cxn modelId="{CC7E6334-D640-4836-AEE5-AB9F30BC4BF2}" type="presParOf" srcId="{EC4BA046-53EF-2745-85AC-F12F0F21C6D7}" destId="{B40D64D6-D044-B046-9209-8EF507CD6250}" srcOrd="1" destOrd="0" presId="urn:microsoft.com/office/officeart/2008/layout/NameandTitleOrganizationalChart"/>
    <dgm:cxn modelId="{2F2409B2-EBCF-4148-83C7-E7835B915244}" type="presParOf" srcId="{EC4BA046-53EF-2745-85AC-F12F0F21C6D7}" destId="{E715BAD1-6787-8942-98FD-D157FC03773A}" srcOrd="2" destOrd="0" presId="urn:microsoft.com/office/officeart/2008/layout/NameandTitleOrganizationalChart"/>
    <dgm:cxn modelId="{0E682A32-2CA0-4A40-95E8-EF919F68D59B}" type="presParOf" srcId="{3198437D-33DD-4435-9E76-BDA5A71E3225}" destId="{444584D7-5618-9840-855A-4EBEB586FB62}" srcOrd="2" destOrd="0" presId="urn:microsoft.com/office/officeart/2008/layout/NameandTitleOrganizationalChart"/>
    <dgm:cxn modelId="{2CE13DD7-6E11-4376-A5A8-E2C83E6C869A}" type="presParOf" srcId="{3198437D-33DD-4435-9E76-BDA5A71E3225}" destId="{7A9B534E-5840-7849-9D0C-D55EBAE8068F}" srcOrd="3" destOrd="0" presId="urn:microsoft.com/office/officeart/2008/layout/NameandTitleOrganizationalChart"/>
    <dgm:cxn modelId="{C8DE9310-3A86-47A0-A9C8-7676B335CEDA}" type="presParOf" srcId="{7A9B534E-5840-7849-9D0C-D55EBAE8068F}" destId="{8338D647-FA63-F74B-B892-482F6F1E71AC}" srcOrd="0" destOrd="0" presId="urn:microsoft.com/office/officeart/2008/layout/NameandTitleOrganizationalChart"/>
    <dgm:cxn modelId="{3C6FC2B0-FD4D-4197-865B-409222C0425A}" type="presParOf" srcId="{8338D647-FA63-F74B-B892-482F6F1E71AC}" destId="{2361A157-7B6F-5646-965B-B33E6B355029}" srcOrd="0" destOrd="0" presId="urn:microsoft.com/office/officeart/2008/layout/NameandTitleOrganizationalChart"/>
    <dgm:cxn modelId="{759558A4-7DB0-46FA-9399-34B5A8CDD1C2}" type="presParOf" srcId="{8338D647-FA63-F74B-B892-482F6F1E71AC}" destId="{AC118A4A-5081-A94F-BD6A-E98EA6DB4E6A}" srcOrd="1" destOrd="0" presId="urn:microsoft.com/office/officeart/2008/layout/NameandTitleOrganizationalChart"/>
    <dgm:cxn modelId="{0361485D-A866-41F5-A8D8-D26D1CEE66FA}" type="presParOf" srcId="{8338D647-FA63-F74B-B892-482F6F1E71AC}" destId="{14024B26-4451-8A42-B76C-8D4600AABADE}" srcOrd="2" destOrd="0" presId="urn:microsoft.com/office/officeart/2008/layout/NameandTitleOrganizationalChart"/>
    <dgm:cxn modelId="{CB85D429-22F1-40D2-AC41-ED25F889E962}" type="presParOf" srcId="{7A9B534E-5840-7849-9D0C-D55EBAE8068F}" destId="{50680FF0-C81D-B54B-BDA7-E0A37F57887B}" srcOrd="1" destOrd="0" presId="urn:microsoft.com/office/officeart/2008/layout/NameandTitleOrganizationalChart"/>
    <dgm:cxn modelId="{A45B516E-A800-4208-8897-9753A6A7E427}" type="presParOf" srcId="{7A9B534E-5840-7849-9D0C-D55EBAE8068F}" destId="{94DDEAA4-586F-FC44-BE1D-A33CEB784A8C}" srcOrd="2" destOrd="0" presId="urn:microsoft.com/office/officeart/2008/layout/NameandTitleOrganizationalChart"/>
    <dgm:cxn modelId="{D5D700B3-9D3F-4BDC-93B7-8DEAA5E373B5}" type="presParOf" srcId="{68CE9016-2715-4C71-A580-639BF531D6C0}" destId="{331C88E0-0250-45E7-8000-CD7FFFCA850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C365308-6152-4766-81CB-25CC4386AE3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41895C0-BA6E-46B3-8671-410DF70944ED}">
      <dgm:prSet phldrT="[文字]"/>
      <dgm:spPr/>
      <dgm:t>
        <a:bodyPr/>
        <a:lstStyle/>
        <a:p>
          <a:r>
            <a:rPr lang="en-US" altLang="zh-TW" dirty="0"/>
            <a:t>Jacky Chiang</a:t>
          </a:r>
          <a:endParaRPr lang="zh-TW" altLang="en-US" dirty="0"/>
        </a:p>
      </dgm:t>
    </dgm:pt>
    <dgm:pt modelId="{6582A81B-2DE4-45DF-B0B8-1C133FFC1C70}" type="parTrans" cxnId="{3A6570D4-D0CA-42E2-8B53-82906FD10E48}">
      <dgm:prSet/>
      <dgm:spPr/>
      <dgm:t>
        <a:bodyPr/>
        <a:lstStyle/>
        <a:p>
          <a:endParaRPr lang="zh-TW" altLang="en-US"/>
        </a:p>
      </dgm:t>
    </dgm:pt>
    <dgm:pt modelId="{B62D8D08-8570-4BA3-9440-37D7ACF42A3A}" type="sibTrans" cxnId="{3A6570D4-D0CA-42E2-8B53-82906FD10E48}">
      <dgm:prSet/>
      <dgm:spPr/>
      <dgm:t>
        <a:bodyPr/>
        <a:lstStyle/>
        <a:p>
          <a:r>
            <a:rPr lang="en-US" altLang="zh-TW" dirty="0"/>
            <a:t>SW Manager</a:t>
          </a:r>
          <a:endParaRPr lang="zh-TW" altLang="en-US" dirty="0"/>
        </a:p>
      </dgm:t>
    </dgm:pt>
    <dgm:pt modelId="{1CB29B32-69F4-4D6F-85DE-53A5699E37D4}" type="asst">
      <dgm:prSet phldrT="[文字]"/>
      <dgm:spPr/>
      <dgm:t>
        <a:bodyPr/>
        <a:lstStyle/>
        <a:p>
          <a:r>
            <a:rPr lang="en-US" altLang="zh-TW" dirty="0" err="1"/>
            <a:t>Kerwin</a:t>
          </a:r>
          <a:r>
            <a:rPr lang="en-US" altLang="zh-TW" dirty="0"/>
            <a:t> Chen</a:t>
          </a:r>
          <a:endParaRPr lang="zh-TW" altLang="en-US" dirty="0"/>
        </a:p>
      </dgm:t>
    </dgm:pt>
    <dgm:pt modelId="{C02D6D51-82CB-47F0-A902-45E564491207}" type="parTrans" cxnId="{E028D6A2-1578-498B-B1C0-A6F09B882D08}">
      <dgm:prSet/>
      <dgm:spPr/>
      <dgm:t>
        <a:bodyPr/>
        <a:lstStyle/>
        <a:p>
          <a:endParaRPr lang="zh-TW" altLang="en-US"/>
        </a:p>
      </dgm:t>
    </dgm:pt>
    <dgm:pt modelId="{9D486256-8B26-4B1C-A1DB-E40649BA71C5}" type="sibTrans" cxnId="{E028D6A2-1578-498B-B1C0-A6F09B882D08}">
      <dgm:prSet/>
      <dgm:spPr/>
      <dgm:t>
        <a:bodyPr/>
        <a:lstStyle/>
        <a:p>
          <a:r>
            <a:rPr lang="en-US" altLang="zh-TW" dirty="0"/>
            <a:t>SW Lead</a:t>
          </a:r>
          <a:endParaRPr lang="zh-TW" altLang="en-US" dirty="0"/>
        </a:p>
      </dgm:t>
    </dgm:pt>
    <dgm:pt modelId="{5114C1D5-1FE5-423B-A6B5-881637D7B8CD}">
      <dgm:prSet phldrT="[文字]"/>
      <dgm:spPr/>
      <dgm:t>
        <a:bodyPr/>
        <a:lstStyle/>
        <a:p>
          <a:r>
            <a:rPr lang="en-US" altLang="zh-TW" dirty="0"/>
            <a:t>River Wong</a:t>
          </a:r>
          <a:endParaRPr lang="zh-TW" altLang="en-US" dirty="0"/>
        </a:p>
      </dgm:t>
    </dgm:pt>
    <dgm:pt modelId="{2555D1B8-373E-4264-AB43-942CC7105184}" type="parTrans" cxnId="{6A1000A5-0156-4493-AEAF-884F8FEC89B8}">
      <dgm:prSet/>
      <dgm:spPr/>
      <dgm:t>
        <a:bodyPr/>
        <a:lstStyle/>
        <a:p>
          <a:endParaRPr lang="zh-TW" altLang="en-US"/>
        </a:p>
      </dgm:t>
    </dgm:pt>
    <dgm:pt modelId="{C98C98AB-CC9B-483D-AFCD-3C60722852FE}" type="sibTrans" cxnId="{6A1000A5-0156-4493-AEAF-884F8FEC89B8}">
      <dgm:prSet custT="1"/>
      <dgm:spPr/>
      <dgm:t>
        <a:bodyPr/>
        <a:lstStyle/>
        <a:p>
          <a:r>
            <a:rPr lang="en-US" altLang="zh-TW" sz="800" dirty="0"/>
            <a:t>Android BSP- Audio HAL/drivers, system integration</a:t>
          </a:r>
          <a:endParaRPr lang="zh-TW" altLang="en-US" sz="800" dirty="0"/>
        </a:p>
      </dgm:t>
    </dgm:pt>
    <dgm:pt modelId="{47F150E6-DB41-41A9-812F-0C9392D5866B}">
      <dgm:prSet phldrT="[文字]"/>
      <dgm:spPr/>
      <dgm:t>
        <a:bodyPr/>
        <a:lstStyle/>
        <a:p>
          <a:r>
            <a:rPr lang="en-US" altLang="zh-TW" dirty="0"/>
            <a:t>Jim Chen</a:t>
          </a:r>
          <a:endParaRPr lang="zh-TW" altLang="en-US" dirty="0"/>
        </a:p>
      </dgm:t>
    </dgm:pt>
    <dgm:pt modelId="{0ECC3C30-0D1E-4325-8D2A-C27C6482AFCB}" type="parTrans" cxnId="{571BBA9C-F9E0-43DF-9C20-E17EAA58E022}">
      <dgm:prSet/>
      <dgm:spPr/>
      <dgm:t>
        <a:bodyPr/>
        <a:lstStyle/>
        <a:p>
          <a:endParaRPr lang="zh-TW" altLang="en-US"/>
        </a:p>
      </dgm:t>
    </dgm:pt>
    <dgm:pt modelId="{63D27BF6-4F34-480A-AC2E-D019FE9741DB}" type="sibTrans" cxnId="{571BBA9C-F9E0-43DF-9C20-E17EAA58E022}">
      <dgm:prSet custT="1"/>
      <dgm:spPr/>
      <dgm:t>
        <a:bodyPr/>
        <a:lstStyle/>
        <a:p>
          <a:r>
            <a:rPr lang="en-US" altLang="zh-TW" sz="800" dirty="0"/>
            <a:t>Android BSP- BT, system integration</a:t>
          </a:r>
          <a:endParaRPr lang="zh-TW" altLang="en-US" sz="800" dirty="0"/>
        </a:p>
      </dgm:t>
    </dgm:pt>
    <dgm:pt modelId="{C552AC6D-29F6-435C-89D2-3B4E321708F8}">
      <dgm:prSet phldrT="[文字]"/>
      <dgm:spPr/>
      <dgm:t>
        <a:bodyPr/>
        <a:lstStyle/>
        <a:p>
          <a:r>
            <a:rPr lang="en-US" altLang="zh-TW" dirty="0"/>
            <a:t>Jason Ling</a:t>
          </a:r>
          <a:endParaRPr lang="zh-TW" altLang="en-US" dirty="0"/>
        </a:p>
      </dgm:t>
    </dgm:pt>
    <dgm:pt modelId="{A59297E0-BB33-4148-889E-B40AB8E7203A}" type="parTrans" cxnId="{37CD0682-7C6B-4B60-868B-E8F6C4C36629}">
      <dgm:prSet/>
      <dgm:spPr/>
      <dgm:t>
        <a:bodyPr/>
        <a:lstStyle/>
        <a:p>
          <a:endParaRPr lang="zh-TW" altLang="en-US"/>
        </a:p>
      </dgm:t>
    </dgm:pt>
    <dgm:pt modelId="{1802A564-46B6-45A5-9BBE-E5F46341ECE3}" type="sibTrans" cxnId="{37CD0682-7C6B-4B60-868B-E8F6C4C36629}">
      <dgm:prSet custT="1"/>
      <dgm:spPr/>
      <dgm:t>
        <a:bodyPr/>
        <a:lstStyle/>
        <a:p>
          <a:r>
            <a:rPr lang="en-US" altLang="zh-TW" sz="1000" dirty="0"/>
            <a:t>Android BSP-</a:t>
          </a:r>
          <a:r>
            <a:rPr lang="en-US" altLang="zh-TW" sz="1000" dirty="0" err="1"/>
            <a:t>xTS</a:t>
          </a:r>
          <a:endParaRPr lang="zh-TW" altLang="en-US" sz="1000" dirty="0"/>
        </a:p>
      </dgm:t>
    </dgm:pt>
    <dgm:pt modelId="{6ACC0065-9A7B-4302-B266-80F430E8883A}">
      <dgm:prSet phldrT="[文字]"/>
      <dgm:spPr/>
      <dgm:t>
        <a:bodyPr/>
        <a:lstStyle/>
        <a:p>
          <a:r>
            <a:rPr lang="en-US" altLang="zh-TW" dirty="0"/>
            <a:t>Brent Choi</a:t>
          </a:r>
          <a:endParaRPr lang="zh-TW" altLang="en-US" dirty="0"/>
        </a:p>
      </dgm:t>
    </dgm:pt>
    <dgm:pt modelId="{7F9945AC-A16E-4902-B76C-BDDDA3C45E7F}" type="parTrans" cxnId="{24F102D0-4825-4054-B264-B69DDF345817}">
      <dgm:prSet/>
      <dgm:spPr/>
      <dgm:t>
        <a:bodyPr/>
        <a:lstStyle/>
        <a:p>
          <a:endParaRPr lang="zh-TW" altLang="en-US"/>
        </a:p>
      </dgm:t>
    </dgm:pt>
    <dgm:pt modelId="{D69B8BFF-7D47-45FF-B4C7-688FA1F4404E}" type="sibTrans" cxnId="{24F102D0-4825-4054-B264-B69DDF345817}">
      <dgm:prSet custT="1"/>
      <dgm:spPr/>
      <dgm:t>
        <a:bodyPr/>
        <a:lstStyle/>
        <a:p>
          <a:r>
            <a:rPr lang="en-US" altLang="zh-TW" sz="1050" dirty="0"/>
            <a:t>Android BSP-FAE</a:t>
          </a:r>
          <a:endParaRPr lang="zh-TW" altLang="en-US" sz="1050" dirty="0"/>
        </a:p>
      </dgm:t>
    </dgm:pt>
    <dgm:pt modelId="{2EE45440-0EAA-4E98-87BC-38DCB977E9C4}">
      <dgm:prSet phldrT="[文字]"/>
      <dgm:spPr/>
      <dgm:t>
        <a:bodyPr/>
        <a:lstStyle/>
        <a:p>
          <a:r>
            <a:rPr lang="en-US" altLang="zh-TW" dirty="0"/>
            <a:t>Jerry Lin</a:t>
          </a:r>
          <a:endParaRPr lang="zh-TW" altLang="en-US" dirty="0"/>
        </a:p>
      </dgm:t>
    </dgm:pt>
    <dgm:pt modelId="{ADC9C73F-5DEA-4D6D-8D6E-8C8391CC4A18}" type="parTrans" cxnId="{4F108E7A-97F8-45D2-A779-AD5D2BBC1C05}">
      <dgm:prSet/>
      <dgm:spPr/>
      <dgm:t>
        <a:bodyPr/>
        <a:lstStyle/>
        <a:p>
          <a:endParaRPr lang="zh-TW" altLang="en-US"/>
        </a:p>
      </dgm:t>
    </dgm:pt>
    <dgm:pt modelId="{5EC671A5-BDF9-4E7F-813D-E901304BB6C6}" type="sibTrans" cxnId="{4F108E7A-97F8-45D2-A779-AD5D2BBC1C05}">
      <dgm:prSet custT="1"/>
      <dgm:spPr/>
      <dgm:t>
        <a:bodyPr/>
        <a:lstStyle/>
        <a:p>
          <a:r>
            <a:rPr lang="en-US" altLang="zh-TW" sz="800" dirty="0"/>
            <a:t>Android BSP-OTA, Manufacturing Test</a:t>
          </a:r>
          <a:endParaRPr lang="zh-TW" altLang="en-US" sz="800" dirty="0"/>
        </a:p>
      </dgm:t>
    </dgm:pt>
    <dgm:pt modelId="{9168A0E3-7001-4D5F-8F6D-740878BD257E}">
      <dgm:prSet phldrT="[文字]"/>
      <dgm:spPr/>
      <dgm:t>
        <a:bodyPr/>
        <a:lstStyle/>
        <a:p>
          <a:r>
            <a:rPr lang="en-US" altLang="zh-TW" dirty="0" err="1"/>
            <a:t>Bcan</a:t>
          </a:r>
          <a:r>
            <a:rPr lang="en-US" altLang="zh-TW" dirty="0"/>
            <a:t> </a:t>
          </a:r>
          <a:r>
            <a:rPr lang="en-US" altLang="zh-TW" dirty="0" err="1"/>
            <a:t>Yeh</a:t>
          </a:r>
          <a:endParaRPr lang="zh-TW" altLang="en-US" dirty="0"/>
        </a:p>
      </dgm:t>
    </dgm:pt>
    <dgm:pt modelId="{5B2D1E74-FBE3-433A-99E5-29A5E4B3581C}" type="parTrans" cxnId="{7D383A06-D5AA-4001-92CC-C3A72C0AC80F}">
      <dgm:prSet/>
      <dgm:spPr/>
      <dgm:t>
        <a:bodyPr/>
        <a:lstStyle/>
        <a:p>
          <a:endParaRPr lang="zh-TW" altLang="en-US"/>
        </a:p>
      </dgm:t>
    </dgm:pt>
    <dgm:pt modelId="{0550FE69-D347-44FA-BAE0-8E9DEC53FA7B}" type="sibTrans" cxnId="{7D383A06-D5AA-4001-92CC-C3A72C0AC80F}">
      <dgm:prSet custT="1"/>
      <dgm:spPr/>
      <dgm:t>
        <a:bodyPr/>
        <a:lstStyle/>
        <a:p>
          <a:r>
            <a:rPr lang="en-US" altLang="zh-TW" sz="800" dirty="0"/>
            <a:t>Android BSP-Diagnostic, System Integration</a:t>
          </a:r>
          <a:endParaRPr lang="zh-TW" altLang="en-US" sz="800" dirty="0"/>
        </a:p>
      </dgm:t>
    </dgm:pt>
    <dgm:pt modelId="{85CDBA34-A9F7-43FA-809F-3C2FD238F653}">
      <dgm:prSet phldrT="[文字]"/>
      <dgm:spPr/>
      <dgm:t>
        <a:bodyPr/>
        <a:lstStyle/>
        <a:p>
          <a:r>
            <a:rPr lang="en-US" altLang="zh-TW" dirty="0"/>
            <a:t>Sam Yang</a:t>
          </a:r>
          <a:endParaRPr lang="zh-TW" altLang="en-US" dirty="0"/>
        </a:p>
      </dgm:t>
    </dgm:pt>
    <dgm:pt modelId="{A1D5D26D-A70F-4FAF-982C-5721B855024A}" type="parTrans" cxnId="{4AA1E530-2F3A-457C-A623-8213204080BC}">
      <dgm:prSet/>
      <dgm:spPr/>
      <dgm:t>
        <a:bodyPr/>
        <a:lstStyle/>
        <a:p>
          <a:endParaRPr lang="zh-TW" altLang="en-US"/>
        </a:p>
      </dgm:t>
    </dgm:pt>
    <dgm:pt modelId="{A963006F-D52F-47FD-94C5-9B6BC6FE25AF}" type="sibTrans" cxnId="{4AA1E530-2F3A-457C-A623-8213204080BC}">
      <dgm:prSet custT="1"/>
      <dgm:spPr/>
      <dgm:t>
        <a:bodyPr/>
        <a:lstStyle/>
        <a:p>
          <a:r>
            <a:rPr lang="en-US" altLang="zh-TW" sz="800" dirty="0"/>
            <a:t>Android BSP-IO interface drivers, System Integration</a:t>
          </a:r>
          <a:endParaRPr lang="zh-TW" altLang="en-US" sz="800" dirty="0"/>
        </a:p>
      </dgm:t>
    </dgm:pt>
    <dgm:pt modelId="{38183068-D262-47C1-AEEE-02DEC5ACD09C}">
      <dgm:prSet phldrT="[文字]"/>
      <dgm:spPr/>
      <dgm:t>
        <a:bodyPr/>
        <a:lstStyle/>
        <a:p>
          <a:r>
            <a:rPr lang="en-US" altLang="zh-TW" dirty="0"/>
            <a:t>Peter Chen</a:t>
          </a:r>
          <a:endParaRPr lang="zh-TW" altLang="en-US" dirty="0"/>
        </a:p>
      </dgm:t>
    </dgm:pt>
    <dgm:pt modelId="{3AC2D8E2-53A7-42E2-AEA2-93AE25E1DE9F}" type="parTrans" cxnId="{4B82BC37-1850-4A8B-A6A1-256BDFAECB37}">
      <dgm:prSet/>
      <dgm:spPr/>
      <dgm:t>
        <a:bodyPr/>
        <a:lstStyle/>
        <a:p>
          <a:endParaRPr lang="zh-TW" altLang="en-US"/>
        </a:p>
      </dgm:t>
    </dgm:pt>
    <dgm:pt modelId="{BEBB708C-6635-4702-A1B7-C1EAE1641871}" type="sibTrans" cxnId="{4B82BC37-1850-4A8B-A6A1-256BDFAECB37}">
      <dgm:prSet custT="1"/>
      <dgm:spPr/>
      <dgm:t>
        <a:bodyPr/>
        <a:lstStyle/>
        <a:p>
          <a:r>
            <a:rPr lang="en-US" altLang="zh-TW" sz="800" dirty="0"/>
            <a:t>Android BSP-power management</a:t>
          </a:r>
          <a:endParaRPr lang="zh-TW" altLang="en-US" sz="800" dirty="0"/>
        </a:p>
      </dgm:t>
    </dgm:pt>
    <dgm:pt modelId="{DC3D678C-5CC9-4BBB-BFA9-E8892F27A520}" type="pres">
      <dgm:prSet presAssocID="{0C365308-6152-4766-81CB-25CC4386AE3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15EE0853-B762-477C-BEE5-B6637AE1AB66}" type="pres">
      <dgm:prSet presAssocID="{D41895C0-BA6E-46B3-8671-410DF70944ED}" presName="hierRoot1" presStyleCnt="0">
        <dgm:presLayoutVars>
          <dgm:hierBranch val="init"/>
        </dgm:presLayoutVars>
      </dgm:prSet>
      <dgm:spPr/>
    </dgm:pt>
    <dgm:pt modelId="{D04CE417-07C2-4C5E-BB71-2BC530F04CD4}" type="pres">
      <dgm:prSet presAssocID="{D41895C0-BA6E-46B3-8671-410DF70944ED}" presName="rootComposite1" presStyleCnt="0"/>
      <dgm:spPr/>
    </dgm:pt>
    <dgm:pt modelId="{4AA8B6EB-9343-413B-A950-7555C0CB54C0}" type="pres">
      <dgm:prSet presAssocID="{D41895C0-BA6E-46B3-8671-410DF70944ED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90682BD-5784-4D8A-8767-E683B7BC15AA}" type="pres">
      <dgm:prSet presAssocID="{D41895C0-BA6E-46B3-8671-410DF70944ED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A108A56-E115-4451-8248-5B2F0B64BC9E}" type="pres">
      <dgm:prSet presAssocID="{D41895C0-BA6E-46B3-8671-410DF70944ED}" presName="rootConnector1" presStyleLbl="node1" presStyleIdx="0" presStyleCnt="8"/>
      <dgm:spPr/>
      <dgm:t>
        <a:bodyPr/>
        <a:lstStyle/>
        <a:p>
          <a:endParaRPr lang="zh-TW" altLang="en-US"/>
        </a:p>
      </dgm:t>
    </dgm:pt>
    <dgm:pt modelId="{2344B4F9-4771-4306-B93D-E43447B3AACC}" type="pres">
      <dgm:prSet presAssocID="{D41895C0-BA6E-46B3-8671-410DF70944ED}" presName="hierChild2" presStyleCnt="0"/>
      <dgm:spPr/>
    </dgm:pt>
    <dgm:pt modelId="{2B5D0848-BCAF-4F01-AC8E-AA8F5544658D}" type="pres">
      <dgm:prSet presAssocID="{2555D1B8-373E-4264-AB43-942CC7105184}" presName="Name37" presStyleLbl="parChTrans1D2" presStyleIdx="0" presStyleCnt="9"/>
      <dgm:spPr/>
      <dgm:t>
        <a:bodyPr/>
        <a:lstStyle/>
        <a:p>
          <a:endParaRPr lang="zh-TW" altLang="en-US"/>
        </a:p>
      </dgm:t>
    </dgm:pt>
    <dgm:pt modelId="{2A2C0D0D-5833-4290-B245-5D540AD0D28A}" type="pres">
      <dgm:prSet presAssocID="{5114C1D5-1FE5-423B-A6B5-881637D7B8CD}" presName="hierRoot2" presStyleCnt="0">
        <dgm:presLayoutVars>
          <dgm:hierBranch val="init"/>
        </dgm:presLayoutVars>
      </dgm:prSet>
      <dgm:spPr/>
    </dgm:pt>
    <dgm:pt modelId="{C7CAD641-EAC3-44B9-B3F7-BA396F6E4C52}" type="pres">
      <dgm:prSet presAssocID="{5114C1D5-1FE5-423B-A6B5-881637D7B8CD}" presName="rootComposite" presStyleCnt="0"/>
      <dgm:spPr/>
    </dgm:pt>
    <dgm:pt modelId="{5B21F33E-6908-40DA-A44C-7551B86EB1E6}" type="pres">
      <dgm:prSet presAssocID="{5114C1D5-1FE5-423B-A6B5-881637D7B8CD}" presName="rootText" presStyleLbl="node1" presStyleIdx="0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74DA0E3-E760-401E-A2B6-A7968BBD4409}" type="pres">
      <dgm:prSet presAssocID="{5114C1D5-1FE5-423B-A6B5-881637D7B8CD}" presName="titleText2" presStyleLbl="fgAcc1" presStyleIdx="0" presStyleCnt="8" custScaleY="17128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649C479-F612-4580-9758-24DA7EBF69A8}" type="pres">
      <dgm:prSet presAssocID="{5114C1D5-1FE5-423B-A6B5-881637D7B8C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C1A3E6F3-A535-4B40-871D-1C9E11FEF416}" type="pres">
      <dgm:prSet presAssocID="{5114C1D5-1FE5-423B-A6B5-881637D7B8CD}" presName="hierChild4" presStyleCnt="0"/>
      <dgm:spPr/>
    </dgm:pt>
    <dgm:pt modelId="{C9EB00A4-8D4C-4C60-AC86-E98CA13754A0}" type="pres">
      <dgm:prSet presAssocID="{5114C1D5-1FE5-423B-A6B5-881637D7B8CD}" presName="hierChild5" presStyleCnt="0"/>
      <dgm:spPr/>
    </dgm:pt>
    <dgm:pt modelId="{636C96EC-D506-45B3-A164-45ECDD7CA196}" type="pres">
      <dgm:prSet presAssocID="{0ECC3C30-0D1E-4325-8D2A-C27C6482AFCB}" presName="Name37" presStyleLbl="parChTrans1D2" presStyleIdx="1" presStyleCnt="9"/>
      <dgm:spPr/>
      <dgm:t>
        <a:bodyPr/>
        <a:lstStyle/>
        <a:p>
          <a:endParaRPr lang="zh-TW" altLang="en-US"/>
        </a:p>
      </dgm:t>
    </dgm:pt>
    <dgm:pt modelId="{9B3ED5FE-6254-44F0-B8C5-3311A5BC3FBB}" type="pres">
      <dgm:prSet presAssocID="{47F150E6-DB41-41A9-812F-0C9392D5866B}" presName="hierRoot2" presStyleCnt="0">
        <dgm:presLayoutVars>
          <dgm:hierBranch val="init"/>
        </dgm:presLayoutVars>
      </dgm:prSet>
      <dgm:spPr/>
    </dgm:pt>
    <dgm:pt modelId="{487F6A09-F557-47B8-9E6F-60740CCC644E}" type="pres">
      <dgm:prSet presAssocID="{47F150E6-DB41-41A9-812F-0C9392D5866B}" presName="rootComposite" presStyleCnt="0"/>
      <dgm:spPr/>
    </dgm:pt>
    <dgm:pt modelId="{C6942BDE-9D78-48FF-912D-61BB35676841}" type="pres">
      <dgm:prSet presAssocID="{47F150E6-DB41-41A9-812F-0C9392D5866B}" presName="rootText" presStyleLbl="node1" presStyleIdx="1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181423F-D597-4166-91AC-9D7DF0228C10}" type="pres">
      <dgm:prSet presAssocID="{47F150E6-DB41-41A9-812F-0C9392D5866B}" presName="titleText2" presStyleLbl="fgAcc1" presStyleIdx="1" presStyleCnt="8" custScaleY="160630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8E06760-1EC4-40AD-8D34-455ECA87B7C1}" type="pres">
      <dgm:prSet presAssocID="{47F150E6-DB41-41A9-812F-0C9392D5866B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EC3449D5-0E5F-4F2C-B8B9-A90FE162963C}" type="pres">
      <dgm:prSet presAssocID="{47F150E6-DB41-41A9-812F-0C9392D5866B}" presName="hierChild4" presStyleCnt="0"/>
      <dgm:spPr/>
    </dgm:pt>
    <dgm:pt modelId="{A1B8831A-E965-42EB-8145-49327245DF00}" type="pres">
      <dgm:prSet presAssocID="{47F150E6-DB41-41A9-812F-0C9392D5866B}" presName="hierChild5" presStyleCnt="0"/>
      <dgm:spPr/>
    </dgm:pt>
    <dgm:pt modelId="{C775E787-8A26-4EA2-871B-0A6626C8E225}" type="pres">
      <dgm:prSet presAssocID="{A59297E0-BB33-4148-889E-B40AB8E7203A}" presName="Name37" presStyleLbl="parChTrans1D2" presStyleIdx="2" presStyleCnt="9"/>
      <dgm:spPr/>
      <dgm:t>
        <a:bodyPr/>
        <a:lstStyle/>
        <a:p>
          <a:endParaRPr lang="zh-TW" altLang="en-US"/>
        </a:p>
      </dgm:t>
    </dgm:pt>
    <dgm:pt modelId="{DAB0D51B-5A7F-49E0-9253-4428E576AC51}" type="pres">
      <dgm:prSet presAssocID="{C552AC6D-29F6-435C-89D2-3B4E321708F8}" presName="hierRoot2" presStyleCnt="0">
        <dgm:presLayoutVars>
          <dgm:hierBranch val="init"/>
        </dgm:presLayoutVars>
      </dgm:prSet>
      <dgm:spPr/>
    </dgm:pt>
    <dgm:pt modelId="{BE9AFA13-21F3-48D5-87F3-999A405551BA}" type="pres">
      <dgm:prSet presAssocID="{C552AC6D-29F6-435C-89D2-3B4E321708F8}" presName="rootComposite" presStyleCnt="0"/>
      <dgm:spPr/>
    </dgm:pt>
    <dgm:pt modelId="{A5093036-F7FD-4D52-86D7-CDC734FADA0C}" type="pres">
      <dgm:prSet presAssocID="{C552AC6D-29F6-435C-89D2-3B4E321708F8}" presName="rootText" presStyleLbl="node1" presStyleIdx="2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AF199EB-E8B7-49F1-974E-1AB9B7525ED2}" type="pres">
      <dgm:prSet presAssocID="{C552AC6D-29F6-435C-89D2-3B4E321708F8}" presName="titleText2" presStyleLbl="fgAcc1" presStyleIdx="2" presStyleCnt="8" custScaleY="143197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3C04DD3A-5274-4733-B376-7D154C956010}" type="pres">
      <dgm:prSet presAssocID="{C552AC6D-29F6-435C-89D2-3B4E321708F8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CE499DBE-DE39-4D82-8B8F-E0D96EF8C075}" type="pres">
      <dgm:prSet presAssocID="{C552AC6D-29F6-435C-89D2-3B4E321708F8}" presName="hierChild4" presStyleCnt="0"/>
      <dgm:spPr/>
    </dgm:pt>
    <dgm:pt modelId="{223BA7EC-8D8D-4345-A6BC-F82B4FD4FFF2}" type="pres">
      <dgm:prSet presAssocID="{C552AC6D-29F6-435C-89D2-3B4E321708F8}" presName="hierChild5" presStyleCnt="0"/>
      <dgm:spPr/>
    </dgm:pt>
    <dgm:pt modelId="{C9E5F62E-FDFA-45F1-9A38-7368B2322C9F}" type="pres">
      <dgm:prSet presAssocID="{ADC9C73F-5DEA-4D6D-8D6E-8C8391CC4A18}" presName="Name37" presStyleLbl="parChTrans1D2" presStyleIdx="3" presStyleCnt="9"/>
      <dgm:spPr/>
      <dgm:t>
        <a:bodyPr/>
        <a:lstStyle/>
        <a:p>
          <a:endParaRPr lang="zh-TW" altLang="en-US"/>
        </a:p>
      </dgm:t>
    </dgm:pt>
    <dgm:pt modelId="{719D822E-3936-40B1-A9F1-BF4B395B1BE0}" type="pres">
      <dgm:prSet presAssocID="{2EE45440-0EAA-4E98-87BC-38DCB977E9C4}" presName="hierRoot2" presStyleCnt="0">
        <dgm:presLayoutVars>
          <dgm:hierBranch val="init"/>
        </dgm:presLayoutVars>
      </dgm:prSet>
      <dgm:spPr/>
    </dgm:pt>
    <dgm:pt modelId="{98195413-9F7C-4F2C-8D5D-1F457A9A1713}" type="pres">
      <dgm:prSet presAssocID="{2EE45440-0EAA-4E98-87BC-38DCB977E9C4}" presName="rootComposite" presStyleCnt="0"/>
      <dgm:spPr/>
    </dgm:pt>
    <dgm:pt modelId="{6088DDC9-D588-4E36-9A7C-D5C21A4BB47A}" type="pres">
      <dgm:prSet presAssocID="{2EE45440-0EAA-4E98-87BC-38DCB977E9C4}" presName="rootText" presStyleLbl="node1" presStyleIdx="3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9779439-EE16-4F03-A8D6-96C08D656E4F}" type="pres">
      <dgm:prSet presAssocID="{2EE45440-0EAA-4E98-87BC-38DCB977E9C4}" presName="titleText2" presStyleLbl="fgAcc1" presStyleIdx="3" presStyleCnt="8" custScaleY="160630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3DBAFE3A-B4E6-49DF-A654-EB2540283DA3}" type="pres">
      <dgm:prSet presAssocID="{2EE45440-0EAA-4E98-87BC-38DCB977E9C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0DFAD91D-CC2A-4F21-85EC-85C7D1005647}" type="pres">
      <dgm:prSet presAssocID="{2EE45440-0EAA-4E98-87BC-38DCB977E9C4}" presName="hierChild4" presStyleCnt="0"/>
      <dgm:spPr/>
    </dgm:pt>
    <dgm:pt modelId="{F8F17D77-914A-43C8-92DA-A618C9899D91}" type="pres">
      <dgm:prSet presAssocID="{2EE45440-0EAA-4E98-87BC-38DCB977E9C4}" presName="hierChild5" presStyleCnt="0"/>
      <dgm:spPr/>
    </dgm:pt>
    <dgm:pt modelId="{52BAAA1D-6964-45C9-857A-6F2D89669E5F}" type="pres">
      <dgm:prSet presAssocID="{5B2D1E74-FBE3-433A-99E5-29A5E4B3581C}" presName="Name37" presStyleLbl="parChTrans1D2" presStyleIdx="4" presStyleCnt="9"/>
      <dgm:spPr/>
      <dgm:t>
        <a:bodyPr/>
        <a:lstStyle/>
        <a:p>
          <a:endParaRPr lang="zh-TW" altLang="en-US"/>
        </a:p>
      </dgm:t>
    </dgm:pt>
    <dgm:pt modelId="{31EA3439-76CC-4FCD-8EF4-DAEC069E32E9}" type="pres">
      <dgm:prSet presAssocID="{9168A0E3-7001-4D5F-8F6D-740878BD257E}" presName="hierRoot2" presStyleCnt="0">
        <dgm:presLayoutVars>
          <dgm:hierBranch val="init"/>
        </dgm:presLayoutVars>
      </dgm:prSet>
      <dgm:spPr/>
    </dgm:pt>
    <dgm:pt modelId="{99D56F52-BF92-4389-9F59-B3F353762AA1}" type="pres">
      <dgm:prSet presAssocID="{9168A0E3-7001-4D5F-8F6D-740878BD257E}" presName="rootComposite" presStyleCnt="0"/>
      <dgm:spPr/>
    </dgm:pt>
    <dgm:pt modelId="{0D88ECA5-0AEB-4E11-8028-94ADDED79A76}" type="pres">
      <dgm:prSet presAssocID="{9168A0E3-7001-4D5F-8F6D-740878BD257E}" presName="rootText" presStyleLbl="node1" presStyleIdx="4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88CF902-2F40-4666-A5EF-39A243A8518A}" type="pres">
      <dgm:prSet presAssocID="{9168A0E3-7001-4D5F-8F6D-740878BD257E}" presName="titleText2" presStyleLbl="fgAcc1" presStyleIdx="4" presStyleCnt="8" custScaleY="169346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36AE060-A07A-4607-9665-B1E6B0C05096}" type="pres">
      <dgm:prSet presAssocID="{9168A0E3-7001-4D5F-8F6D-740878BD257E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E2AE0711-CEB0-45A7-A426-0E977604AC6B}" type="pres">
      <dgm:prSet presAssocID="{9168A0E3-7001-4D5F-8F6D-740878BD257E}" presName="hierChild4" presStyleCnt="0"/>
      <dgm:spPr/>
    </dgm:pt>
    <dgm:pt modelId="{197D96EA-5023-4C6D-B1E1-8DCE90540725}" type="pres">
      <dgm:prSet presAssocID="{9168A0E3-7001-4D5F-8F6D-740878BD257E}" presName="hierChild5" presStyleCnt="0"/>
      <dgm:spPr/>
    </dgm:pt>
    <dgm:pt modelId="{052B4C0F-3DC2-43A0-B955-A4675A78E0AF}" type="pres">
      <dgm:prSet presAssocID="{A1D5D26D-A70F-4FAF-982C-5721B855024A}" presName="Name37" presStyleLbl="parChTrans1D2" presStyleIdx="5" presStyleCnt="9"/>
      <dgm:spPr/>
      <dgm:t>
        <a:bodyPr/>
        <a:lstStyle/>
        <a:p>
          <a:endParaRPr lang="zh-TW" altLang="en-US"/>
        </a:p>
      </dgm:t>
    </dgm:pt>
    <dgm:pt modelId="{43F92D1E-4502-47C3-B54D-93699A6CCF12}" type="pres">
      <dgm:prSet presAssocID="{85CDBA34-A9F7-43FA-809F-3C2FD238F653}" presName="hierRoot2" presStyleCnt="0">
        <dgm:presLayoutVars>
          <dgm:hierBranch val="init"/>
        </dgm:presLayoutVars>
      </dgm:prSet>
      <dgm:spPr/>
    </dgm:pt>
    <dgm:pt modelId="{A403DF41-D611-41BD-80E1-8979C230B0D5}" type="pres">
      <dgm:prSet presAssocID="{85CDBA34-A9F7-43FA-809F-3C2FD238F653}" presName="rootComposite" presStyleCnt="0"/>
      <dgm:spPr/>
    </dgm:pt>
    <dgm:pt modelId="{52CEB42D-D718-4590-B632-7D4B9D36719F}" type="pres">
      <dgm:prSet presAssocID="{85CDBA34-A9F7-43FA-809F-3C2FD238F653}" presName="rootText" presStyleLbl="node1" presStyleIdx="5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E7C588A-14E4-4B49-B8D6-E20E884B50D9}" type="pres">
      <dgm:prSet presAssocID="{85CDBA34-A9F7-43FA-809F-3C2FD238F653}" presName="titleText2" presStyleLbl="fgAcc1" presStyleIdx="5" presStyleCnt="8" custScaleY="19549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87C414C-64F6-4DC0-934F-38A96535095E}" type="pres">
      <dgm:prSet presAssocID="{85CDBA34-A9F7-43FA-809F-3C2FD238F653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EFB351C4-98D3-48E5-B000-E6562DAC1BEA}" type="pres">
      <dgm:prSet presAssocID="{85CDBA34-A9F7-43FA-809F-3C2FD238F653}" presName="hierChild4" presStyleCnt="0"/>
      <dgm:spPr/>
    </dgm:pt>
    <dgm:pt modelId="{F69697C4-5D64-4224-82F0-D0EB337F206A}" type="pres">
      <dgm:prSet presAssocID="{85CDBA34-A9F7-43FA-809F-3C2FD238F653}" presName="hierChild5" presStyleCnt="0"/>
      <dgm:spPr/>
    </dgm:pt>
    <dgm:pt modelId="{D6BC9907-F15D-44F8-B378-F7F4291B9643}" type="pres">
      <dgm:prSet presAssocID="{3AC2D8E2-53A7-42E2-AEA2-93AE25E1DE9F}" presName="Name37" presStyleLbl="parChTrans1D2" presStyleIdx="6" presStyleCnt="9"/>
      <dgm:spPr/>
      <dgm:t>
        <a:bodyPr/>
        <a:lstStyle/>
        <a:p>
          <a:endParaRPr lang="zh-TW" altLang="en-US"/>
        </a:p>
      </dgm:t>
    </dgm:pt>
    <dgm:pt modelId="{A8F00ED8-98FC-46CF-A1A6-C8BDF78E3B41}" type="pres">
      <dgm:prSet presAssocID="{38183068-D262-47C1-AEEE-02DEC5ACD09C}" presName="hierRoot2" presStyleCnt="0">
        <dgm:presLayoutVars>
          <dgm:hierBranch val="init"/>
        </dgm:presLayoutVars>
      </dgm:prSet>
      <dgm:spPr/>
    </dgm:pt>
    <dgm:pt modelId="{33C3F159-AB6A-498F-BF6B-015FEEDD0293}" type="pres">
      <dgm:prSet presAssocID="{38183068-D262-47C1-AEEE-02DEC5ACD09C}" presName="rootComposite" presStyleCnt="0"/>
      <dgm:spPr/>
    </dgm:pt>
    <dgm:pt modelId="{CE156E9E-CF07-4D9A-93DC-596AADB6B3DF}" type="pres">
      <dgm:prSet presAssocID="{38183068-D262-47C1-AEEE-02DEC5ACD09C}" presName="rootText" presStyleLbl="node1" presStyleIdx="6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D5C98E2-635F-4255-AFAE-4EA096209F5E}" type="pres">
      <dgm:prSet presAssocID="{38183068-D262-47C1-AEEE-02DEC5ACD09C}" presName="titleText2" presStyleLbl="fgAcc1" presStyleIdx="6" presStyleCnt="8" custScaleY="172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4BE8E75-31E7-4E56-8140-B9E25D4E511E}" type="pres">
      <dgm:prSet presAssocID="{38183068-D262-47C1-AEEE-02DEC5ACD09C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0F5555CE-62CF-479C-B816-67BF8ABD66C1}" type="pres">
      <dgm:prSet presAssocID="{38183068-D262-47C1-AEEE-02DEC5ACD09C}" presName="hierChild4" presStyleCnt="0"/>
      <dgm:spPr/>
    </dgm:pt>
    <dgm:pt modelId="{D5C358CF-D031-42C2-9B1F-DB98B95E024B}" type="pres">
      <dgm:prSet presAssocID="{38183068-D262-47C1-AEEE-02DEC5ACD09C}" presName="hierChild5" presStyleCnt="0"/>
      <dgm:spPr/>
    </dgm:pt>
    <dgm:pt modelId="{D6B12F10-4053-4450-8FB5-AD54B9C7082F}" type="pres">
      <dgm:prSet presAssocID="{7F9945AC-A16E-4902-B76C-BDDDA3C45E7F}" presName="Name37" presStyleLbl="parChTrans1D2" presStyleIdx="7" presStyleCnt="9"/>
      <dgm:spPr/>
      <dgm:t>
        <a:bodyPr/>
        <a:lstStyle/>
        <a:p>
          <a:endParaRPr lang="zh-TW" altLang="en-US"/>
        </a:p>
      </dgm:t>
    </dgm:pt>
    <dgm:pt modelId="{56A24BA2-D0DD-494B-B4F7-05E05518AFFF}" type="pres">
      <dgm:prSet presAssocID="{6ACC0065-9A7B-4302-B266-80F430E8883A}" presName="hierRoot2" presStyleCnt="0">
        <dgm:presLayoutVars>
          <dgm:hierBranch val="init"/>
        </dgm:presLayoutVars>
      </dgm:prSet>
      <dgm:spPr/>
    </dgm:pt>
    <dgm:pt modelId="{5BACAB34-5358-4BDB-BBC2-5CC128212902}" type="pres">
      <dgm:prSet presAssocID="{6ACC0065-9A7B-4302-B266-80F430E8883A}" presName="rootComposite" presStyleCnt="0"/>
      <dgm:spPr/>
    </dgm:pt>
    <dgm:pt modelId="{946B4B35-F2F7-4EE9-92AF-EAED8F4E6886}" type="pres">
      <dgm:prSet presAssocID="{6ACC0065-9A7B-4302-B266-80F430E8883A}" presName="rootText" presStyleLbl="node1" presStyleIdx="7" presStyleCnt="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5F5B03A-A601-4AF5-8B98-BE6CCE499068}" type="pres">
      <dgm:prSet presAssocID="{6ACC0065-9A7B-4302-B266-80F430E8883A}" presName="titleText2" presStyleLbl="fgAcc1" presStyleIdx="7" presStyleCnt="8" custScaleY="155303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B71AC98A-0FEA-4FC6-8434-AA82D1B42338}" type="pres">
      <dgm:prSet presAssocID="{6ACC0065-9A7B-4302-B266-80F430E8883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C4D5B37F-06C8-4DA7-9714-2DD7FC4AAA75}" type="pres">
      <dgm:prSet presAssocID="{6ACC0065-9A7B-4302-B266-80F430E8883A}" presName="hierChild4" presStyleCnt="0"/>
      <dgm:spPr/>
    </dgm:pt>
    <dgm:pt modelId="{DAE07136-2B7C-477A-97DA-D93993906244}" type="pres">
      <dgm:prSet presAssocID="{6ACC0065-9A7B-4302-B266-80F430E8883A}" presName="hierChild5" presStyleCnt="0"/>
      <dgm:spPr/>
    </dgm:pt>
    <dgm:pt modelId="{2792149F-EFCC-4889-9072-A33C272A6E3A}" type="pres">
      <dgm:prSet presAssocID="{D41895C0-BA6E-46B3-8671-410DF70944ED}" presName="hierChild3" presStyleCnt="0"/>
      <dgm:spPr/>
    </dgm:pt>
    <dgm:pt modelId="{326E11ED-1E6D-4BE8-8A6A-07EBCE15A149}" type="pres">
      <dgm:prSet presAssocID="{C02D6D51-82CB-47F0-A902-45E564491207}" presName="Name96" presStyleLbl="parChTrans1D2" presStyleIdx="8" presStyleCnt="9"/>
      <dgm:spPr/>
      <dgm:t>
        <a:bodyPr/>
        <a:lstStyle/>
        <a:p>
          <a:endParaRPr lang="zh-TW" altLang="en-US"/>
        </a:p>
      </dgm:t>
    </dgm:pt>
    <dgm:pt modelId="{6F92DBA8-9F89-46D2-9DCC-7586670866AD}" type="pres">
      <dgm:prSet presAssocID="{1CB29B32-69F4-4D6F-85DE-53A5699E37D4}" presName="hierRoot3" presStyleCnt="0">
        <dgm:presLayoutVars>
          <dgm:hierBranch val="init"/>
        </dgm:presLayoutVars>
      </dgm:prSet>
      <dgm:spPr/>
    </dgm:pt>
    <dgm:pt modelId="{4597E4C5-BE3A-44AB-995A-D5C800C99AC3}" type="pres">
      <dgm:prSet presAssocID="{1CB29B32-69F4-4D6F-85DE-53A5699E37D4}" presName="rootComposite3" presStyleCnt="0"/>
      <dgm:spPr/>
    </dgm:pt>
    <dgm:pt modelId="{11154B99-1A86-48DE-9409-8D688CC1A333}" type="pres">
      <dgm:prSet presAssocID="{1CB29B32-69F4-4D6F-85DE-53A5699E37D4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99BF926-852A-4D51-8669-9D34FA2C9E13}" type="pres">
      <dgm:prSet presAssocID="{1CB29B32-69F4-4D6F-85DE-53A5699E37D4}" presName="titleText3" presStyleLbl="fgAcc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F1BF598-32C9-4D48-B932-3A64D8AB70EE}" type="pres">
      <dgm:prSet presAssocID="{1CB29B32-69F4-4D6F-85DE-53A5699E37D4}" presName="rootConnector3" presStyleLbl="asst1" presStyleIdx="0" presStyleCnt="1"/>
      <dgm:spPr/>
      <dgm:t>
        <a:bodyPr/>
        <a:lstStyle/>
        <a:p>
          <a:endParaRPr lang="zh-TW" altLang="en-US"/>
        </a:p>
      </dgm:t>
    </dgm:pt>
    <dgm:pt modelId="{F8CAB9D2-26D2-41FA-AE8E-D119DD51D446}" type="pres">
      <dgm:prSet presAssocID="{1CB29B32-69F4-4D6F-85DE-53A5699E37D4}" presName="hierChild6" presStyleCnt="0"/>
      <dgm:spPr/>
    </dgm:pt>
    <dgm:pt modelId="{B1838ED8-58C6-444B-B5A8-0E24F76754FC}" type="pres">
      <dgm:prSet presAssocID="{1CB29B32-69F4-4D6F-85DE-53A5699E37D4}" presName="hierChild7" presStyleCnt="0"/>
      <dgm:spPr/>
    </dgm:pt>
  </dgm:ptLst>
  <dgm:cxnLst>
    <dgm:cxn modelId="{0AA1ADFD-B56D-40FC-A3C6-C03329C0A87C}" type="presOf" srcId="{D69B8BFF-7D47-45FF-B4C7-688FA1F4404E}" destId="{F5F5B03A-A601-4AF5-8B98-BE6CCE499068}" srcOrd="0" destOrd="0" presId="urn:microsoft.com/office/officeart/2008/layout/NameandTitleOrganizationalChart"/>
    <dgm:cxn modelId="{EB81075D-0EE6-4C48-90F8-EA9A71CA7CDE}" type="presOf" srcId="{6ACC0065-9A7B-4302-B266-80F430E8883A}" destId="{946B4B35-F2F7-4EE9-92AF-EAED8F4E6886}" srcOrd="0" destOrd="0" presId="urn:microsoft.com/office/officeart/2008/layout/NameandTitleOrganizationalChart"/>
    <dgm:cxn modelId="{24F102D0-4825-4054-B264-B69DDF345817}" srcId="{D41895C0-BA6E-46B3-8671-410DF70944ED}" destId="{6ACC0065-9A7B-4302-B266-80F430E8883A}" srcOrd="8" destOrd="0" parTransId="{7F9945AC-A16E-4902-B76C-BDDDA3C45E7F}" sibTransId="{D69B8BFF-7D47-45FF-B4C7-688FA1F4404E}"/>
    <dgm:cxn modelId="{5780AA13-423A-4BC4-8D6C-C9F05E3AB8A4}" type="presOf" srcId="{6ACC0065-9A7B-4302-B266-80F430E8883A}" destId="{B71AC98A-0FEA-4FC6-8434-AA82D1B42338}" srcOrd="1" destOrd="0" presId="urn:microsoft.com/office/officeart/2008/layout/NameandTitleOrganizationalChart"/>
    <dgm:cxn modelId="{BEFD227B-6EE9-4E3A-959B-C54E2D535F90}" type="presOf" srcId="{9168A0E3-7001-4D5F-8F6D-740878BD257E}" destId="{0D88ECA5-0AEB-4E11-8028-94ADDED79A76}" srcOrd="0" destOrd="0" presId="urn:microsoft.com/office/officeart/2008/layout/NameandTitleOrganizationalChart"/>
    <dgm:cxn modelId="{8CC2A0EC-74B0-4B0B-9072-F9D846991D6B}" type="presOf" srcId="{9D486256-8B26-4B1C-A1DB-E40649BA71C5}" destId="{599BF926-852A-4D51-8669-9D34FA2C9E13}" srcOrd="0" destOrd="0" presId="urn:microsoft.com/office/officeart/2008/layout/NameandTitleOrganizationalChart"/>
    <dgm:cxn modelId="{8A87BFF0-0DAA-4A8A-B3FE-D52EF87FA6BC}" type="presOf" srcId="{C552AC6D-29F6-435C-89D2-3B4E321708F8}" destId="{A5093036-F7FD-4D52-86D7-CDC734FADA0C}" srcOrd="0" destOrd="0" presId="urn:microsoft.com/office/officeart/2008/layout/NameandTitleOrganizationalChart"/>
    <dgm:cxn modelId="{4B82BC37-1850-4A8B-A6A1-256BDFAECB37}" srcId="{D41895C0-BA6E-46B3-8671-410DF70944ED}" destId="{38183068-D262-47C1-AEEE-02DEC5ACD09C}" srcOrd="7" destOrd="0" parTransId="{3AC2D8E2-53A7-42E2-AEA2-93AE25E1DE9F}" sibTransId="{BEBB708C-6635-4702-A1B7-C1EAE1641871}"/>
    <dgm:cxn modelId="{F506C792-DAED-4658-B7A2-707A0258C492}" type="presOf" srcId="{2EE45440-0EAA-4E98-87BC-38DCB977E9C4}" destId="{6088DDC9-D588-4E36-9A7C-D5C21A4BB47A}" srcOrd="0" destOrd="0" presId="urn:microsoft.com/office/officeart/2008/layout/NameandTitleOrganizationalChart"/>
    <dgm:cxn modelId="{05C3F2D0-550F-4E00-BB95-BAFC03099E87}" type="presOf" srcId="{C552AC6D-29F6-435C-89D2-3B4E321708F8}" destId="{3C04DD3A-5274-4733-B376-7D154C956010}" srcOrd="1" destOrd="0" presId="urn:microsoft.com/office/officeart/2008/layout/NameandTitleOrganizationalChart"/>
    <dgm:cxn modelId="{FA7F3C11-F74D-4003-864E-126E43AC0CD6}" type="presOf" srcId="{38183068-D262-47C1-AEEE-02DEC5ACD09C}" destId="{D4BE8E75-31E7-4E56-8140-B9E25D4E511E}" srcOrd="1" destOrd="0" presId="urn:microsoft.com/office/officeart/2008/layout/NameandTitleOrganizationalChart"/>
    <dgm:cxn modelId="{48885482-2E9A-470D-8417-400A45DCF992}" type="presOf" srcId="{9168A0E3-7001-4D5F-8F6D-740878BD257E}" destId="{536AE060-A07A-4607-9665-B1E6B0C05096}" srcOrd="1" destOrd="0" presId="urn:microsoft.com/office/officeart/2008/layout/NameandTitleOrganizationalChart"/>
    <dgm:cxn modelId="{A4E4B6EC-9DBD-4AE1-87EA-C718A257C019}" type="presOf" srcId="{5EC671A5-BDF9-4E7F-813D-E901304BB6C6}" destId="{59779439-EE16-4F03-A8D6-96C08D656E4F}" srcOrd="0" destOrd="0" presId="urn:microsoft.com/office/officeart/2008/layout/NameandTitleOrganizationalChart"/>
    <dgm:cxn modelId="{CC7A011F-6708-4708-ACDD-F03EC1CC1088}" type="presOf" srcId="{63D27BF6-4F34-480A-AC2E-D019FE9741DB}" destId="{6181423F-D597-4166-91AC-9D7DF0228C10}" srcOrd="0" destOrd="0" presId="urn:microsoft.com/office/officeart/2008/layout/NameandTitleOrganizationalChart"/>
    <dgm:cxn modelId="{37CD0682-7C6B-4B60-868B-E8F6C4C36629}" srcId="{D41895C0-BA6E-46B3-8671-410DF70944ED}" destId="{C552AC6D-29F6-435C-89D2-3B4E321708F8}" srcOrd="3" destOrd="0" parTransId="{A59297E0-BB33-4148-889E-B40AB8E7203A}" sibTransId="{1802A564-46B6-45A5-9BBE-E5F46341ECE3}"/>
    <dgm:cxn modelId="{3CEE0E8A-A443-4BC1-86C8-82309F770368}" type="presOf" srcId="{2EE45440-0EAA-4E98-87BC-38DCB977E9C4}" destId="{3DBAFE3A-B4E6-49DF-A654-EB2540283DA3}" srcOrd="1" destOrd="0" presId="urn:microsoft.com/office/officeart/2008/layout/NameandTitleOrganizationalChart"/>
    <dgm:cxn modelId="{CDB9D84B-EDDF-4553-A159-7D890E25C119}" type="presOf" srcId="{47F150E6-DB41-41A9-812F-0C9392D5866B}" destId="{C6942BDE-9D78-48FF-912D-61BB35676841}" srcOrd="0" destOrd="0" presId="urn:microsoft.com/office/officeart/2008/layout/NameandTitleOrganizationalChart"/>
    <dgm:cxn modelId="{3A6570D4-D0CA-42E2-8B53-82906FD10E48}" srcId="{0C365308-6152-4766-81CB-25CC4386AE33}" destId="{D41895C0-BA6E-46B3-8671-410DF70944ED}" srcOrd="0" destOrd="0" parTransId="{6582A81B-2DE4-45DF-B0B8-1C133FFC1C70}" sibTransId="{B62D8D08-8570-4BA3-9440-37D7ACF42A3A}"/>
    <dgm:cxn modelId="{972A23E5-313C-424D-81F8-CBEC8BF1727E}" type="presOf" srcId="{38183068-D262-47C1-AEEE-02DEC5ACD09C}" destId="{CE156E9E-CF07-4D9A-93DC-596AADB6B3DF}" srcOrd="0" destOrd="0" presId="urn:microsoft.com/office/officeart/2008/layout/NameandTitleOrganizationalChart"/>
    <dgm:cxn modelId="{B4BCC4C7-5AD7-4DFD-947C-67D9C9581668}" type="presOf" srcId="{5B2D1E74-FBE3-433A-99E5-29A5E4B3581C}" destId="{52BAAA1D-6964-45C9-857A-6F2D89669E5F}" srcOrd="0" destOrd="0" presId="urn:microsoft.com/office/officeart/2008/layout/NameandTitleOrganizationalChart"/>
    <dgm:cxn modelId="{EA39F74A-A957-4067-B651-8EE6B297A0DC}" type="presOf" srcId="{0550FE69-D347-44FA-BAE0-8E9DEC53FA7B}" destId="{088CF902-2F40-4666-A5EF-39A243A8518A}" srcOrd="0" destOrd="0" presId="urn:microsoft.com/office/officeart/2008/layout/NameandTitleOrganizationalChart"/>
    <dgm:cxn modelId="{77C10169-DDC4-42F0-9CC5-59D7DDBC1AE0}" type="presOf" srcId="{A963006F-D52F-47FD-94C5-9B6BC6FE25AF}" destId="{1E7C588A-14E4-4B49-B8D6-E20E884B50D9}" srcOrd="0" destOrd="0" presId="urn:microsoft.com/office/officeart/2008/layout/NameandTitleOrganizationalChart"/>
    <dgm:cxn modelId="{7F4B39B9-6918-4597-BDC2-797F88CFA60A}" type="presOf" srcId="{85CDBA34-A9F7-43FA-809F-3C2FD238F653}" destId="{52CEB42D-D718-4590-B632-7D4B9D36719F}" srcOrd="0" destOrd="0" presId="urn:microsoft.com/office/officeart/2008/layout/NameandTitleOrganizationalChart"/>
    <dgm:cxn modelId="{65DB11C7-1522-4B79-926F-CBCCEB4D69D1}" type="presOf" srcId="{1CB29B32-69F4-4D6F-85DE-53A5699E37D4}" destId="{11154B99-1A86-48DE-9409-8D688CC1A333}" srcOrd="0" destOrd="0" presId="urn:microsoft.com/office/officeart/2008/layout/NameandTitleOrganizationalChart"/>
    <dgm:cxn modelId="{58ED75F9-8F47-4071-8A0D-F5769B5036F0}" type="presOf" srcId="{1802A564-46B6-45A5-9BBE-E5F46341ECE3}" destId="{6AF199EB-E8B7-49F1-974E-1AB9B7525ED2}" srcOrd="0" destOrd="0" presId="urn:microsoft.com/office/officeart/2008/layout/NameandTitleOrganizationalChart"/>
    <dgm:cxn modelId="{B1ACBE97-C52B-4F57-85FA-6D1D0DB52DA9}" type="presOf" srcId="{1CB29B32-69F4-4D6F-85DE-53A5699E37D4}" destId="{5F1BF598-32C9-4D48-B932-3A64D8AB70EE}" srcOrd="1" destOrd="0" presId="urn:microsoft.com/office/officeart/2008/layout/NameandTitleOrganizationalChart"/>
    <dgm:cxn modelId="{BBA82D00-30BC-46B4-B539-8C556DB65D97}" type="presOf" srcId="{D41895C0-BA6E-46B3-8671-410DF70944ED}" destId="{4AA8B6EB-9343-413B-A950-7555C0CB54C0}" srcOrd="0" destOrd="0" presId="urn:microsoft.com/office/officeart/2008/layout/NameandTitleOrganizationalChart"/>
    <dgm:cxn modelId="{F79BD0D3-BC8C-447E-A76C-1D0F8C0D42BE}" type="presOf" srcId="{3AC2D8E2-53A7-42E2-AEA2-93AE25E1DE9F}" destId="{D6BC9907-F15D-44F8-B378-F7F4291B9643}" srcOrd="0" destOrd="0" presId="urn:microsoft.com/office/officeart/2008/layout/NameandTitleOrganizationalChart"/>
    <dgm:cxn modelId="{4AA1E530-2F3A-457C-A623-8213204080BC}" srcId="{D41895C0-BA6E-46B3-8671-410DF70944ED}" destId="{85CDBA34-A9F7-43FA-809F-3C2FD238F653}" srcOrd="6" destOrd="0" parTransId="{A1D5D26D-A70F-4FAF-982C-5721B855024A}" sibTransId="{A963006F-D52F-47FD-94C5-9B6BC6FE25AF}"/>
    <dgm:cxn modelId="{6B098067-5E19-4E36-802E-39AC12A601B2}" type="presOf" srcId="{ADC9C73F-5DEA-4D6D-8D6E-8C8391CC4A18}" destId="{C9E5F62E-FDFA-45F1-9A38-7368B2322C9F}" srcOrd="0" destOrd="0" presId="urn:microsoft.com/office/officeart/2008/layout/NameandTitleOrganizationalChart"/>
    <dgm:cxn modelId="{4F108E7A-97F8-45D2-A779-AD5D2BBC1C05}" srcId="{D41895C0-BA6E-46B3-8671-410DF70944ED}" destId="{2EE45440-0EAA-4E98-87BC-38DCB977E9C4}" srcOrd="4" destOrd="0" parTransId="{ADC9C73F-5DEA-4D6D-8D6E-8C8391CC4A18}" sibTransId="{5EC671A5-BDF9-4E7F-813D-E901304BB6C6}"/>
    <dgm:cxn modelId="{570DBAAA-F1C7-41C3-9745-846E630B10EC}" type="presOf" srcId="{BEBB708C-6635-4702-A1B7-C1EAE1641871}" destId="{7D5C98E2-635F-4255-AFAE-4EA096209F5E}" srcOrd="0" destOrd="0" presId="urn:microsoft.com/office/officeart/2008/layout/NameandTitleOrganizationalChart"/>
    <dgm:cxn modelId="{638FD172-2C13-4F32-8095-31140BC0370B}" type="presOf" srcId="{A59297E0-BB33-4148-889E-B40AB8E7203A}" destId="{C775E787-8A26-4EA2-871B-0A6626C8E225}" srcOrd="0" destOrd="0" presId="urn:microsoft.com/office/officeart/2008/layout/NameandTitleOrganizationalChart"/>
    <dgm:cxn modelId="{E2D38DEA-B7C4-4FB9-876A-2ED41668152C}" type="presOf" srcId="{C98C98AB-CC9B-483D-AFCD-3C60722852FE}" destId="{E74DA0E3-E760-401E-A2B6-A7968BBD4409}" srcOrd="0" destOrd="0" presId="urn:microsoft.com/office/officeart/2008/layout/NameandTitleOrganizationalChart"/>
    <dgm:cxn modelId="{C9B73458-1D70-48D1-8034-2A4FE9046763}" type="presOf" srcId="{5114C1D5-1FE5-423B-A6B5-881637D7B8CD}" destId="{5B21F33E-6908-40DA-A44C-7551B86EB1E6}" srcOrd="0" destOrd="0" presId="urn:microsoft.com/office/officeart/2008/layout/NameandTitleOrganizationalChart"/>
    <dgm:cxn modelId="{DD7E69FD-1C7B-4A25-9F14-9167612EBF58}" type="presOf" srcId="{A1D5D26D-A70F-4FAF-982C-5721B855024A}" destId="{052B4C0F-3DC2-43A0-B955-A4675A78E0AF}" srcOrd="0" destOrd="0" presId="urn:microsoft.com/office/officeart/2008/layout/NameandTitleOrganizationalChart"/>
    <dgm:cxn modelId="{6A1000A5-0156-4493-AEAF-884F8FEC89B8}" srcId="{D41895C0-BA6E-46B3-8671-410DF70944ED}" destId="{5114C1D5-1FE5-423B-A6B5-881637D7B8CD}" srcOrd="1" destOrd="0" parTransId="{2555D1B8-373E-4264-AB43-942CC7105184}" sibTransId="{C98C98AB-CC9B-483D-AFCD-3C60722852FE}"/>
    <dgm:cxn modelId="{571BBA9C-F9E0-43DF-9C20-E17EAA58E022}" srcId="{D41895C0-BA6E-46B3-8671-410DF70944ED}" destId="{47F150E6-DB41-41A9-812F-0C9392D5866B}" srcOrd="2" destOrd="0" parTransId="{0ECC3C30-0D1E-4325-8D2A-C27C6482AFCB}" sibTransId="{63D27BF6-4F34-480A-AC2E-D019FE9741DB}"/>
    <dgm:cxn modelId="{531D8122-1450-4BF0-BCB5-113BC218B3B5}" type="presOf" srcId="{C02D6D51-82CB-47F0-A902-45E564491207}" destId="{326E11ED-1E6D-4BE8-8A6A-07EBCE15A149}" srcOrd="0" destOrd="0" presId="urn:microsoft.com/office/officeart/2008/layout/NameandTitleOrganizationalChart"/>
    <dgm:cxn modelId="{9CA6A875-32CF-4AD0-868B-475A7EC19843}" type="presOf" srcId="{5114C1D5-1FE5-423B-A6B5-881637D7B8CD}" destId="{1649C479-F612-4580-9758-24DA7EBF69A8}" srcOrd="1" destOrd="0" presId="urn:microsoft.com/office/officeart/2008/layout/NameandTitleOrganizationalChart"/>
    <dgm:cxn modelId="{06EC3A90-FD64-4877-A444-380441C29B8D}" type="presOf" srcId="{0ECC3C30-0D1E-4325-8D2A-C27C6482AFCB}" destId="{636C96EC-D506-45B3-A164-45ECDD7CA196}" srcOrd="0" destOrd="0" presId="urn:microsoft.com/office/officeart/2008/layout/NameandTitleOrganizationalChart"/>
    <dgm:cxn modelId="{A15D4E3E-3591-4AFB-972B-684C882EA1D7}" type="presOf" srcId="{D41895C0-BA6E-46B3-8671-410DF70944ED}" destId="{EA108A56-E115-4451-8248-5B2F0B64BC9E}" srcOrd="1" destOrd="0" presId="urn:microsoft.com/office/officeart/2008/layout/NameandTitleOrganizationalChart"/>
    <dgm:cxn modelId="{EB67331B-5C27-4882-93F6-70338B3EBC53}" type="presOf" srcId="{B62D8D08-8570-4BA3-9440-37D7ACF42A3A}" destId="{890682BD-5784-4D8A-8767-E683B7BC15AA}" srcOrd="0" destOrd="0" presId="urn:microsoft.com/office/officeart/2008/layout/NameandTitleOrganizationalChart"/>
    <dgm:cxn modelId="{70D6A2F0-5C5B-4E34-BD98-B91F72CEE3F7}" type="presOf" srcId="{47F150E6-DB41-41A9-812F-0C9392D5866B}" destId="{58E06760-1EC4-40AD-8D34-455ECA87B7C1}" srcOrd="1" destOrd="0" presId="urn:microsoft.com/office/officeart/2008/layout/NameandTitleOrganizationalChart"/>
    <dgm:cxn modelId="{C1434A13-EEF8-4252-924E-5653FD966FAB}" type="presOf" srcId="{0C365308-6152-4766-81CB-25CC4386AE33}" destId="{DC3D678C-5CC9-4BBB-BFA9-E8892F27A520}" srcOrd="0" destOrd="0" presId="urn:microsoft.com/office/officeart/2008/layout/NameandTitleOrganizationalChart"/>
    <dgm:cxn modelId="{35DB00C1-9BA3-4A72-8599-C3DFED91FEB0}" type="presOf" srcId="{2555D1B8-373E-4264-AB43-942CC7105184}" destId="{2B5D0848-BCAF-4F01-AC8E-AA8F5544658D}" srcOrd="0" destOrd="0" presId="urn:microsoft.com/office/officeart/2008/layout/NameandTitleOrganizationalChart"/>
    <dgm:cxn modelId="{EB59FE28-99FC-41A5-B372-AE6F39865EE3}" type="presOf" srcId="{85CDBA34-A9F7-43FA-809F-3C2FD238F653}" destId="{E87C414C-64F6-4DC0-934F-38A96535095E}" srcOrd="1" destOrd="0" presId="urn:microsoft.com/office/officeart/2008/layout/NameandTitleOrganizationalChart"/>
    <dgm:cxn modelId="{1FF52289-C224-42D2-9297-5F98619316A1}" type="presOf" srcId="{7F9945AC-A16E-4902-B76C-BDDDA3C45E7F}" destId="{D6B12F10-4053-4450-8FB5-AD54B9C7082F}" srcOrd="0" destOrd="0" presId="urn:microsoft.com/office/officeart/2008/layout/NameandTitleOrganizationalChart"/>
    <dgm:cxn modelId="{E028D6A2-1578-498B-B1C0-A6F09B882D08}" srcId="{D41895C0-BA6E-46B3-8671-410DF70944ED}" destId="{1CB29B32-69F4-4D6F-85DE-53A5699E37D4}" srcOrd="0" destOrd="0" parTransId="{C02D6D51-82CB-47F0-A902-45E564491207}" sibTransId="{9D486256-8B26-4B1C-A1DB-E40649BA71C5}"/>
    <dgm:cxn modelId="{7D383A06-D5AA-4001-92CC-C3A72C0AC80F}" srcId="{D41895C0-BA6E-46B3-8671-410DF70944ED}" destId="{9168A0E3-7001-4D5F-8F6D-740878BD257E}" srcOrd="5" destOrd="0" parTransId="{5B2D1E74-FBE3-433A-99E5-29A5E4B3581C}" sibTransId="{0550FE69-D347-44FA-BAE0-8E9DEC53FA7B}"/>
    <dgm:cxn modelId="{D96C2A8F-4933-49FB-9ED0-69E081A7C4EA}" type="presParOf" srcId="{DC3D678C-5CC9-4BBB-BFA9-E8892F27A520}" destId="{15EE0853-B762-477C-BEE5-B6637AE1AB66}" srcOrd="0" destOrd="0" presId="urn:microsoft.com/office/officeart/2008/layout/NameandTitleOrganizationalChart"/>
    <dgm:cxn modelId="{0A25A699-B8DD-4B45-8146-13A44E971C8D}" type="presParOf" srcId="{15EE0853-B762-477C-BEE5-B6637AE1AB66}" destId="{D04CE417-07C2-4C5E-BB71-2BC530F04CD4}" srcOrd="0" destOrd="0" presId="urn:microsoft.com/office/officeart/2008/layout/NameandTitleOrganizationalChart"/>
    <dgm:cxn modelId="{C88D4D98-7126-495A-A330-DBDC7D321DEB}" type="presParOf" srcId="{D04CE417-07C2-4C5E-BB71-2BC530F04CD4}" destId="{4AA8B6EB-9343-413B-A950-7555C0CB54C0}" srcOrd="0" destOrd="0" presId="urn:microsoft.com/office/officeart/2008/layout/NameandTitleOrganizationalChart"/>
    <dgm:cxn modelId="{8BC00D2C-0F8A-4808-8784-2FCAA825E603}" type="presParOf" srcId="{D04CE417-07C2-4C5E-BB71-2BC530F04CD4}" destId="{890682BD-5784-4D8A-8767-E683B7BC15AA}" srcOrd="1" destOrd="0" presId="urn:microsoft.com/office/officeart/2008/layout/NameandTitleOrganizationalChart"/>
    <dgm:cxn modelId="{DC03FD9F-6405-48F7-AEE5-D93556F862F1}" type="presParOf" srcId="{D04CE417-07C2-4C5E-BB71-2BC530F04CD4}" destId="{EA108A56-E115-4451-8248-5B2F0B64BC9E}" srcOrd="2" destOrd="0" presId="urn:microsoft.com/office/officeart/2008/layout/NameandTitleOrganizationalChart"/>
    <dgm:cxn modelId="{BE3607CA-9587-48CD-BB7C-8C5A2125BBC9}" type="presParOf" srcId="{15EE0853-B762-477C-BEE5-B6637AE1AB66}" destId="{2344B4F9-4771-4306-B93D-E43447B3AACC}" srcOrd="1" destOrd="0" presId="urn:microsoft.com/office/officeart/2008/layout/NameandTitleOrganizationalChart"/>
    <dgm:cxn modelId="{0D49DF9D-6741-45D7-AD42-A7E2C6A29C32}" type="presParOf" srcId="{2344B4F9-4771-4306-B93D-E43447B3AACC}" destId="{2B5D0848-BCAF-4F01-AC8E-AA8F5544658D}" srcOrd="0" destOrd="0" presId="urn:microsoft.com/office/officeart/2008/layout/NameandTitleOrganizationalChart"/>
    <dgm:cxn modelId="{9826A34C-B9EA-4A37-A3E0-02642AFD3D38}" type="presParOf" srcId="{2344B4F9-4771-4306-B93D-E43447B3AACC}" destId="{2A2C0D0D-5833-4290-B245-5D540AD0D28A}" srcOrd="1" destOrd="0" presId="urn:microsoft.com/office/officeart/2008/layout/NameandTitleOrganizationalChart"/>
    <dgm:cxn modelId="{245261C8-CD42-4F47-8527-609A207E39E1}" type="presParOf" srcId="{2A2C0D0D-5833-4290-B245-5D540AD0D28A}" destId="{C7CAD641-EAC3-44B9-B3F7-BA396F6E4C52}" srcOrd="0" destOrd="0" presId="urn:microsoft.com/office/officeart/2008/layout/NameandTitleOrganizationalChart"/>
    <dgm:cxn modelId="{C2B5440B-FC92-4F28-9BC7-56C422FBBEC2}" type="presParOf" srcId="{C7CAD641-EAC3-44B9-B3F7-BA396F6E4C52}" destId="{5B21F33E-6908-40DA-A44C-7551B86EB1E6}" srcOrd="0" destOrd="0" presId="urn:microsoft.com/office/officeart/2008/layout/NameandTitleOrganizationalChart"/>
    <dgm:cxn modelId="{ACF218F8-454A-4142-AEBA-44809197FD61}" type="presParOf" srcId="{C7CAD641-EAC3-44B9-B3F7-BA396F6E4C52}" destId="{E74DA0E3-E760-401E-A2B6-A7968BBD4409}" srcOrd="1" destOrd="0" presId="urn:microsoft.com/office/officeart/2008/layout/NameandTitleOrganizationalChart"/>
    <dgm:cxn modelId="{8346EC0E-B7CB-4E45-BF41-BD76DD50CB48}" type="presParOf" srcId="{C7CAD641-EAC3-44B9-B3F7-BA396F6E4C52}" destId="{1649C479-F612-4580-9758-24DA7EBF69A8}" srcOrd="2" destOrd="0" presId="urn:microsoft.com/office/officeart/2008/layout/NameandTitleOrganizationalChart"/>
    <dgm:cxn modelId="{A7262BA4-86E2-4553-A4E6-1E7F8F4F3649}" type="presParOf" srcId="{2A2C0D0D-5833-4290-B245-5D540AD0D28A}" destId="{C1A3E6F3-A535-4B40-871D-1C9E11FEF416}" srcOrd="1" destOrd="0" presId="urn:microsoft.com/office/officeart/2008/layout/NameandTitleOrganizationalChart"/>
    <dgm:cxn modelId="{8B5F5230-0614-4108-BE73-47BB48717D63}" type="presParOf" srcId="{2A2C0D0D-5833-4290-B245-5D540AD0D28A}" destId="{C9EB00A4-8D4C-4C60-AC86-E98CA13754A0}" srcOrd="2" destOrd="0" presId="urn:microsoft.com/office/officeart/2008/layout/NameandTitleOrganizationalChart"/>
    <dgm:cxn modelId="{0BDA695B-1AB8-42AC-879F-82202AF79459}" type="presParOf" srcId="{2344B4F9-4771-4306-B93D-E43447B3AACC}" destId="{636C96EC-D506-45B3-A164-45ECDD7CA196}" srcOrd="2" destOrd="0" presId="urn:microsoft.com/office/officeart/2008/layout/NameandTitleOrganizationalChart"/>
    <dgm:cxn modelId="{188BA02C-0034-4807-984D-00B00892A580}" type="presParOf" srcId="{2344B4F9-4771-4306-B93D-E43447B3AACC}" destId="{9B3ED5FE-6254-44F0-B8C5-3311A5BC3FBB}" srcOrd="3" destOrd="0" presId="urn:microsoft.com/office/officeart/2008/layout/NameandTitleOrganizationalChart"/>
    <dgm:cxn modelId="{120D23C7-A015-492B-9232-7AC51EB72FAB}" type="presParOf" srcId="{9B3ED5FE-6254-44F0-B8C5-3311A5BC3FBB}" destId="{487F6A09-F557-47B8-9E6F-60740CCC644E}" srcOrd="0" destOrd="0" presId="urn:microsoft.com/office/officeart/2008/layout/NameandTitleOrganizationalChart"/>
    <dgm:cxn modelId="{DFFD13F4-FBAA-4D17-B502-8F93C8A4D85C}" type="presParOf" srcId="{487F6A09-F557-47B8-9E6F-60740CCC644E}" destId="{C6942BDE-9D78-48FF-912D-61BB35676841}" srcOrd="0" destOrd="0" presId="urn:microsoft.com/office/officeart/2008/layout/NameandTitleOrganizationalChart"/>
    <dgm:cxn modelId="{2882990D-52C7-49F2-A3A9-633DE7D71485}" type="presParOf" srcId="{487F6A09-F557-47B8-9E6F-60740CCC644E}" destId="{6181423F-D597-4166-91AC-9D7DF0228C10}" srcOrd="1" destOrd="0" presId="urn:microsoft.com/office/officeart/2008/layout/NameandTitleOrganizationalChart"/>
    <dgm:cxn modelId="{36716004-4126-465D-B8FF-2021BA377A37}" type="presParOf" srcId="{487F6A09-F557-47B8-9E6F-60740CCC644E}" destId="{58E06760-1EC4-40AD-8D34-455ECA87B7C1}" srcOrd="2" destOrd="0" presId="urn:microsoft.com/office/officeart/2008/layout/NameandTitleOrganizationalChart"/>
    <dgm:cxn modelId="{BAC37E7B-A459-4DC4-9A43-EB67953851B5}" type="presParOf" srcId="{9B3ED5FE-6254-44F0-B8C5-3311A5BC3FBB}" destId="{EC3449D5-0E5F-4F2C-B8B9-A90FE162963C}" srcOrd="1" destOrd="0" presId="urn:microsoft.com/office/officeart/2008/layout/NameandTitleOrganizationalChart"/>
    <dgm:cxn modelId="{20DB4A34-8481-412F-8910-61A8CEE71A04}" type="presParOf" srcId="{9B3ED5FE-6254-44F0-B8C5-3311A5BC3FBB}" destId="{A1B8831A-E965-42EB-8145-49327245DF00}" srcOrd="2" destOrd="0" presId="urn:microsoft.com/office/officeart/2008/layout/NameandTitleOrganizationalChart"/>
    <dgm:cxn modelId="{E799771A-50FB-4163-853F-B1C95EA117A6}" type="presParOf" srcId="{2344B4F9-4771-4306-B93D-E43447B3AACC}" destId="{C775E787-8A26-4EA2-871B-0A6626C8E225}" srcOrd="4" destOrd="0" presId="urn:microsoft.com/office/officeart/2008/layout/NameandTitleOrganizationalChart"/>
    <dgm:cxn modelId="{D1F20B3F-3732-4C33-B052-E26F9ACAAAD9}" type="presParOf" srcId="{2344B4F9-4771-4306-B93D-E43447B3AACC}" destId="{DAB0D51B-5A7F-49E0-9253-4428E576AC51}" srcOrd="5" destOrd="0" presId="urn:microsoft.com/office/officeart/2008/layout/NameandTitleOrganizationalChart"/>
    <dgm:cxn modelId="{2DA29993-8357-4A13-B3A1-29B0263540A8}" type="presParOf" srcId="{DAB0D51B-5A7F-49E0-9253-4428E576AC51}" destId="{BE9AFA13-21F3-48D5-87F3-999A405551BA}" srcOrd="0" destOrd="0" presId="urn:microsoft.com/office/officeart/2008/layout/NameandTitleOrganizationalChart"/>
    <dgm:cxn modelId="{3B480D66-523C-4B49-BAD9-E058A9CC5CBB}" type="presParOf" srcId="{BE9AFA13-21F3-48D5-87F3-999A405551BA}" destId="{A5093036-F7FD-4D52-86D7-CDC734FADA0C}" srcOrd="0" destOrd="0" presId="urn:microsoft.com/office/officeart/2008/layout/NameandTitleOrganizationalChart"/>
    <dgm:cxn modelId="{227DAB65-D873-40C8-8FF2-D86793367D79}" type="presParOf" srcId="{BE9AFA13-21F3-48D5-87F3-999A405551BA}" destId="{6AF199EB-E8B7-49F1-974E-1AB9B7525ED2}" srcOrd="1" destOrd="0" presId="urn:microsoft.com/office/officeart/2008/layout/NameandTitleOrganizationalChart"/>
    <dgm:cxn modelId="{EBF265DD-5F5B-4872-9189-D03CB2B47D02}" type="presParOf" srcId="{BE9AFA13-21F3-48D5-87F3-999A405551BA}" destId="{3C04DD3A-5274-4733-B376-7D154C956010}" srcOrd="2" destOrd="0" presId="urn:microsoft.com/office/officeart/2008/layout/NameandTitleOrganizationalChart"/>
    <dgm:cxn modelId="{297B95F0-EB6A-4611-B87B-9216D74A7919}" type="presParOf" srcId="{DAB0D51B-5A7F-49E0-9253-4428E576AC51}" destId="{CE499DBE-DE39-4D82-8B8F-E0D96EF8C075}" srcOrd="1" destOrd="0" presId="urn:microsoft.com/office/officeart/2008/layout/NameandTitleOrganizationalChart"/>
    <dgm:cxn modelId="{617DC888-B879-4453-97B1-39710F726D63}" type="presParOf" srcId="{DAB0D51B-5A7F-49E0-9253-4428E576AC51}" destId="{223BA7EC-8D8D-4345-A6BC-F82B4FD4FFF2}" srcOrd="2" destOrd="0" presId="urn:microsoft.com/office/officeart/2008/layout/NameandTitleOrganizationalChart"/>
    <dgm:cxn modelId="{0BAE750E-E168-44CF-929F-406BF0981770}" type="presParOf" srcId="{2344B4F9-4771-4306-B93D-E43447B3AACC}" destId="{C9E5F62E-FDFA-45F1-9A38-7368B2322C9F}" srcOrd="6" destOrd="0" presId="urn:microsoft.com/office/officeart/2008/layout/NameandTitleOrganizationalChart"/>
    <dgm:cxn modelId="{E371BF61-E8B6-41BE-85D0-9A44C49A0C08}" type="presParOf" srcId="{2344B4F9-4771-4306-B93D-E43447B3AACC}" destId="{719D822E-3936-40B1-A9F1-BF4B395B1BE0}" srcOrd="7" destOrd="0" presId="urn:microsoft.com/office/officeart/2008/layout/NameandTitleOrganizationalChart"/>
    <dgm:cxn modelId="{516F8DD7-BDA3-4180-B584-2E21F63ADFAD}" type="presParOf" srcId="{719D822E-3936-40B1-A9F1-BF4B395B1BE0}" destId="{98195413-9F7C-4F2C-8D5D-1F457A9A1713}" srcOrd="0" destOrd="0" presId="urn:microsoft.com/office/officeart/2008/layout/NameandTitleOrganizationalChart"/>
    <dgm:cxn modelId="{11731A8E-9899-4DDF-B653-AA0E27462A78}" type="presParOf" srcId="{98195413-9F7C-4F2C-8D5D-1F457A9A1713}" destId="{6088DDC9-D588-4E36-9A7C-D5C21A4BB47A}" srcOrd="0" destOrd="0" presId="urn:microsoft.com/office/officeart/2008/layout/NameandTitleOrganizationalChart"/>
    <dgm:cxn modelId="{66905AA4-445A-4C95-910C-F4B50FC5BE51}" type="presParOf" srcId="{98195413-9F7C-4F2C-8D5D-1F457A9A1713}" destId="{59779439-EE16-4F03-A8D6-96C08D656E4F}" srcOrd="1" destOrd="0" presId="urn:microsoft.com/office/officeart/2008/layout/NameandTitleOrganizationalChart"/>
    <dgm:cxn modelId="{39221FD9-889F-4EDB-A84A-A1B3B4986E59}" type="presParOf" srcId="{98195413-9F7C-4F2C-8D5D-1F457A9A1713}" destId="{3DBAFE3A-B4E6-49DF-A654-EB2540283DA3}" srcOrd="2" destOrd="0" presId="urn:microsoft.com/office/officeart/2008/layout/NameandTitleOrganizationalChart"/>
    <dgm:cxn modelId="{431AD718-3E91-450A-B9FB-453BE7132407}" type="presParOf" srcId="{719D822E-3936-40B1-A9F1-BF4B395B1BE0}" destId="{0DFAD91D-CC2A-4F21-85EC-85C7D1005647}" srcOrd="1" destOrd="0" presId="urn:microsoft.com/office/officeart/2008/layout/NameandTitleOrganizationalChart"/>
    <dgm:cxn modelId="{AF9E79C6-207E-4743-95A6-7AFE86490912}" type="presParOf" srcId="{719D822E-3936-40B1-A9F1-BF4B395B1BE0}" destId="{F8F17D77-914A-43C8-92DA-A618C9899D91}" srcOrd="2" destOrd="0" presId="urn:microsoft.com/office/officeart/2008/layout/NameandTitleOrganizationalChart"/>
    <dgm:cxn modelId="{5E455890-51B9-43B7-A9B9-E84C944C6F03}" type="presParOf" srcId="{2344B4F9-4771-4306-B93D-E43447B3AACC}" destId="{52BAAA1D-6964-45C9-857A-6F2D89669E5F}" srcOrd="8" destOrd="0" presId="urn:microsoft.com/office/officeart/2008/layout/NameandTitleOrganizationalChart"/>
    <dgm:cxn modelId="{DD54884B-B9DA-493F-A6C3-9BBE3D9445AB}" type="presParOf" srcId="{2344B4F9-4771-4306-B93D-E43447B3AACC}" destId="{31EA3439-76CC-4FCD-8EF4-DAEC069E32E9}" srcOrd="9" destOrd="0" presId="urn:microsoft.com/office/officeart/2008/layout/NameandTitleOrganizationalChart"/>
    <dgm:cxn modelId="{7F9A7B04-B394-45A4-A3E3-55BAEB11EC01}" type="presParOf" srcId="{31EA3439-76CC-4FCD-8EF4-DAEC069E32E9}" destId="{99D56F52-BF92-4389-9F59-B3F353762AA1}" srcOrd="0" destOrd="0" presId="urn:microsoft.com/office/officeart/2008/layout/NameandTitleOrganizationalChart"/>
    <dgm:cxn modelId="{60BDBA40-5D9D-47D6-928B-64DF74AA37B6}" type="presParOf" srcId="{99D56F52-BF92-4389-9F59-B3F353762AA1}" destId="{0D88ECA5-0AEB-4E11-8028-94ADDED79A76}" srcOrd="0" destOrd="0" presId="urn:microsoft.com/office/officeart/2008/layout/NameandTitleOrganizationalChart"/>
    <dgm:cxn modelId="{79A99480-4F3C-4904-B010-F60F0181DCDA}" type="presParOf" srcId="{99D56F52-BF92-4389-9F59-B3F353762AA1}" destId="{088CF902-2F40-4666-A5EF-39A243A8518A}" srcOrd="1" destOrd="0" presId="urn:microsoft.com/office/officeart/2008/layout/NameandTitleOrganizationalChart"/>
    <dgm:cxn modelId="{64EB9090-684B-40DE-964C-8CBCC9AB618B}" type="presParOf" srcId="{99D56F52-BF92-4389-9F59-B3F353762AA1}" destId="{536AE060-A07A-4607-9665-B1E6B0C05096}" srcOrd="2" destOrd="0" presId="urn:microsoft.com/office/officeart/2008/layout/NameandTitleOrganizationalChart"/>
    <dgm:cxn modelId="{C8AE72C8-6398-4C4F-9DC0-279240AEB49D}" type="presParOf" srcId="{31EA3439-76CC-4FCD-8EF4-DAEC069E32E9}" destId="{E2AE0711-CEB0-45A7-A426-0E977604AC6B}" srcOrd="1" destOrd="0" presId="urn:microsoft.com/office/officeart/2008/layout/NameandTitleOrganizationalChart"/>
    <dgm:cxn modelId="{12F8F681-DE3B-42D2-BC73-72120D0E09AD}" type="presParOf" srcId="{31EA3439-76CC-4FCD-8EF4-DAEC069E32E9}" destId="{197D96EA-5023-4C6D-B1E1-8DCE90540725}" srcOrd="2" destOrd="0" presId="urn:microsoft.com/office/officeart/2008/layout/NameandTitleOrganizationalChart"/>
    <dgm:cxn modelId="{85C5F4CC-CA08-42E0-8C07-336293DDFA7C}" type="presParOf" srcId="{2344B4F9-4771-4306-B93D-E43447B3AACC}" destId="{052B4C0F-3DC2-43A0-B955-A4675A78E0AF}" srcOrd="10" destOrd="0" presId="urn:microsoft.com/office/officeart/2008/layout/NameandTitleOrganizationalChart"/>
    <dgm:cxn modelId="{BA4A20E4-D564-42A4-8E27-7E0C9FF50F4B}" type="presParOf" srcId="{2344B4F9-4771-4306-B93D-E43447B3AACC}" destId="{43F92D1E-4502-47C3-B54D-93699A6CCF12}" srcOrd="11" destOrd="0" presId="urn:microsoft.com/office/officeart/2008/layout/NameandTitleOrganizationalChart"/>
    <dgm:cxn modelId="{6E4A8B29-3DAC-45EE-BF01-A4E1781BDD85}" type="presParOf" srcId="{43F92D1E-4502-47C3-B54D-93699A6CCF12}" destId="{A403DF41-D611-41BD-80E1-8979C230B0D5}" srcOrd="0" destOrd="0" presId="urn:microsoft.com/office/officeart/2008/layout/NameandTitleOrganizationalChart"/>
    <dgm:cxn modelId="{E31CAFB3-7E86-4A10-BBF8-2BC9DACD4578}" type="presParOf" srcId="{A403DF41-D611-41BD-80E1-8979C230B0D5}" destId="{52CEB42D-D718-4590-B632-7D4B9D36719F}" srcOrd="0" destOrd="0" presId="urn:microsoft.com/office/officeart/2008/layout/NameandTitleOrganizationalChart"/>
    <dgm:cxn modelId="{63190446-A5D7-479F-AC29-ABF3999EF09F}" type="presParOf" srcId="{A403DF41-D611-41BD-80E1-8979C230B0D5}" destId="{1E7C588A-14E4-4B49-B8D6-E20E884B50D9}" srcOrd="1" destOrd="0" presId="urn:microsoft.com/office/officeart/2008/layout/NameandTitleOrganizationalChart"/>
    <dgm:cxn modelId="{264E28B5-B114-47E1-A2FB-BDF1A6F109F4}" type="presParOf" srcId="{A403DF41-D611-41BD-80E1-8979C230B0D5}" destId="{E87C414C-64F6-4DC0-934F-38A96535095E}" srcOrd="2" destOrd="0" presId="urn:microsoft.com/office/officeart/2008/layout/NameandTitleOrganizationalChart"/>
    <dgm:cxn modelId="{36A6CBC3-200F-457C-9AFA-510068AC2F88}" type="presParOf" srcId="{43F92D1E-4502-47C3-B54D-93699A6CCF12}" destId="{EFB351C4-98D3-48E5-B000-E6562DAC1BEA}" srcOrd="1" destOrd="0" presId="urn:microsoft.com/office/officeart/2008/layout/NameandTitleOrganizationalChart"/>
    <dgm:cxn modelId="{F6AD7580-5463-4C74-8005-CB28DB2B57C5}" type="presParOf" srcId="{43F92D1E-4502-47C3-B54D-93699A6CCF12}" destId="{F69697C4-5D64-4224-82F0-D0EB337F206A}" srcOrd="2" destOrd="0" presId="urn:microsoft.com/office/officeart/2008/layout/NameandTitleOrganizationalChart"/>
    <dgm:cxn modelId="{6101C048-DFE6-4AE5-83E7-E3EF1758E37E}" type="presParOf" srcId="{2344B4F9-4771-4306-B93D-E43447B3AACC}" destId="{D6BC9907-F15D-44F8-B378-F7F4291B9643}" srcOrd="12" destOrd="0" presId="urn:microsoft.com/office/officeart/2008/layout/NameandTitleOrganizationalChart"/>
    <dgm:cxn modelId="{48F0AB40-2D8F-407F-85C7-6BE8ABD420E6}" type="presParOf" srcId="{2344B4F9-4771-4306-B93D-E43447B3AACC}" destId="{A8F00ED8-98FC-46CF-A1A6-C8BDF78E3B41}" srcOrd="13" destOrd="0" presId="urn:microsoft.com/office/officeart/2008/layout/NameandTitleOrganizationalChart"/>
    <dgm:cxn modelId="{DF25C678-E347-453A-AA58-783137AE9195}" type="presParOf" srcId="{A8F00ED8-98FC-46CF-A1A6-C8BDF78E3B41}" destId="{33C3F159-AB6A-498F-BF6B-015FEEDD0293}" srcOrd="0" destOrd="0" presId="urn:microsoft.com/office/officeart/2008/layout/NameandTitleOrganizationalChart"/>
    <dgm:cxn modelId="{C67724B4-0016-4614-BB8F-7FDA89042958}" type="presParOf" srcId="{33C3F159-AB6A-498F-BF6B-015FEEDD0293}" destId="{CE156E9E-CF07-4D9A-93DC-596AADB6B3DF}" srcOrd="0" destOrd="0" presId="urn:microsoft.com/office/officeart/2008/layout/NameandTitleOrganizationalChart"/>
    <dgm:cxn modelId="{60CD946E-EF53-426D-B8DB-E33A737B1D9E}" type="presParOf" srcId="{33C3F159-AB6A-498F-BF6B-015FEEDD0293}" destId="{7D5C98E2-635F-4255-AFAE-4EA096209F5E}" srcOrd="1" destOrd="0" presId="urn:microsoft.com/office/officeart/2008/layout/NameandTitleOrganizationalChart"/>
    <dgm:cxn modelId="{FE6A00E7-46B3-431C-8109-9D0AB8090E6A}" type="presParOf" srcId="{33C3F159-AB6A-498F-BF6B-015FEEDD0293}" destId="{D4BE8E75-31E7-4E56-8140-B9E25D4E511E}" srcOrd="2" destOrd="0" presId="urn:microsoft.com/office/officeart/2008/layout/NameandTitleOrganizationalChart"/>
    <dgm:cxn modelId="{7548D0C1-2FAB-4EC7-8439-C2E1A4B1087D}" type="presParOf" srcId="{A8F00ED8-98FC-46CF-A1A6-C8BDF78E3B41}" destId="{0F5555CE-62CF-479C-B816-67BF8ABD66C1}" srcOrd="1" destOrd="0" presId="urn:microsoft.com/office/officeart/2008/layout/NameandTitleOrganizationalChart"/>
    <dgm:cxn modelId="{81115477-EDD1-411D-968D-12BD41439367}" type="presParOf" srcId="{A8F00ED8-98FC-46CF-A1A6-C8BDF78E3B41}" destId="{D5C358CF-D031-42C2-9B1F-DB98B95E024B}" srcOrd="2" destOrd="0" presId="urn:microsoft.com/office/officeart/2008/layout/NameandTitleOrganizationalChart"/>
    <dgm:cxn modelId="{EBF8CE69-ECCC-4A74-98C9-24BDD637C881}" type="presParOf" srcId="{2344B4F9-4771-4306-B93D-E43447B3AACC}" destId="{D6B12F10-4053-4450-8FB5-AD54B9C7082F}" srcOrd="14" destOrd="0" presId="urn:microsoft.com/office/officeart/2008/layout/NameandTitleOrganizationalChart"/>
    <dgm:cxn modelId="{04C7FE88-4508-4C83-AE2C-6857D74131C5}" type="presParOf" srcId="{2344B4F9-4771-4306-B93D-E43447B3AACC}" destId="{56A24BA2-D0DD-494B-B4F7-05E05518AFFF}" srcOrd="15" destOrd="0" presId="urn:microsoft.com/office/officeart/2008/layout/NameandTitleOrganizationalChart"/>
    <dgm:cxn modelId="{B1EBFF0E-2E1E-4C3D-B5B0-3C2B23332437}" type="presParOf" srcId="{56A24BA2-D0DD-494B-B4F7-05E05518AFFF}" destId="{5BACAB34-5358-4BDB-BBC2-5CC128212902}" srcOrd="0" destOrd="0" presId="urn:microsoft.com/office/officeart/2008/layout/NameandTitleOrganizationalChart"/>
    <dgm:cxn modelId="{83BF0207-57C4-4091-99F5-758AC42F24AA}" type="presParOf" srcId="{5BACAB34-5358-4BDB-BBC2-5CC128212902}" destId="{946B4B35-F2F7-4EE9-92AF-EAED8F4E6886}" srcOrd="0" destOrd="0" presId="urn:microsoft.com/office/officeart/2008/layout/NameandTitleOrganizationalChart"/>
    <dgm:cxn modelId="{517CF81B-82FF-42B6-9A34-E8659996085F}" type="presParOf" srcId="{5BACAB34-5358-4BDB-BBC2-5CC128212902}" destId="{F5F5B03A-A601-4AF5-8B98-BE6CCE499068}" srcOrd="1" destOrd="0" presId="urn:microsoft.com/office/officeart/2008/layout/NameandTitleOrganizationalChart"/>
    <dgm:cxn modelId="{1675CA7F-3787-4C1C-9314-B83138A8CA56}" type="presParOf" srcId="{5BACAB34-5358-4BDB-BBC2-5CC128212902}" destId="{B71AC98A-0FEA-4FC6-8434-AA82D1B42338}" srcOrd="2" destOrd="0" presId="urn:microsoft.com/office/officeart/2008/layout/NameandTitleOrganizationalChart"/>
    <dgm:cxn modelId="{296893FE-49DA-4963-82A7-CC959B984C9A}" type="presParOf" srcId="{56A24BA2-D0DD-494B-B4F7-05E05518AFFF}" destId="{C4D5B37F-06C8-4DA7-9714-2DD7FC4AAA75}" srcOrd="1" destOrd="0" presId="urn:microsoft.com/office/officeart/2008/layout/NameandTitleOrganizationalChart"/>
    <dgm:cxn modelId="{2A94FCE8-5A31-4CD1-8A5B-528540739991}" type="presParOf" srcId="{56A24BA2-D0DD-494B-B4F7-05E05518AFFF}" destId="{DAE07136-2B7C-477A-97DA-D93993906244}" srcOrd="2" destOrd="0" presId="urn:microsoft.com/office/officeart/2008/layout/NameandTitleOrganizationalChart"/>
    <dgm:cxn modelId="{35C423D6-6F2B-41C3-8315-580D484F2BAE}" type="presParOf" srcId="{15EE0853-B762-477C-BEE5-B6637AE1AB66}" destId="{2792149F-EFCC-4889-9072-A33C272A6E3A}" srcOrd="2" destOrd="0" presId="urn:microsoft.com/office/officeart/2008/layout/NameandTitleOrganizationalChart"/>
    <dgm:cxn modelId="{075BD5A6-FDD1-4DD6-BAAA-1A6B3E1E3FD6}" type="presParOf" srcId="{2792149F-EFCC-4889-9072-A33C272A6E3A}" destId="{326E11ED-1E6D-4BE8-8A6A-07EBCE15A149}" srcOrd="0" destOrd="0" presId="urn:microsoft.com/office/officeart/2008/layout/NameandTitleOrganizationalChart"/>
    <dgm:cxn modelId="{A7E8872F-8876-49D2-86CF-60A2AADDC14F}" type="presParOf" srcId="{2792149F-EFCC-4889-9072-A33C272A6E3A}" destId="{6F92DBA8-9F89-46D2-9DCC-7586670866AD}" srcOrd="1" destOrd="0" presId="urn:microsoft.com/office/officeart/2008/layout/NameandTitleOrganizationalChart"/>
    <dgm:cxn modelId="{EDEE6275-5D48-4C3F-9505-9C19EF474A51}" type="presParOf" srcId="{6F92DBA8-9F89-46D2-9DCC-7586670866AD}" destId="{4597E4C5-BE3A-44AB-995A-D5C800C99AC3}" srcOrd="0" destOrd="0" presId="urn:microsoft.com/office/officeart/2008/layout/NameandTitleOrganizationalChart"/>
    <dgm:cxn modelId="{9F9BB87D-46F6-4F35-BB50-B08CAF40068C}" type="presParOf" srcId="{4597E4C5-BE3A-44AB-995A-D5C800C99AC3}" destId="{11154B99-1A86-48DE-9409-8D688CC1A333}" srcOrd="0" destOrd="0" presId="urn:microsoft.com/office/officeart/2008/layout/NameandTitleOrganizationalChart"/>
    <dgm:cxn modelId="{5DF1D0AD-77C6-4B3A-8886-049A07E904F2}" type="presParOf" srcId="{4597E4C5-BE3A-44AB-995A-D5C800C99AC3}" destId="{599BF926-852A-4D51-8669-9D34FA2C9E13}" srcOrd="1" destOrd="0" presId="urn:microsoft.com/office/officeart/2008/layout/NameandTitleOrganizationalChart"/>
    <dgm:cxn modelId="{7B0D0A39-8B4A-4190-954A-5D9BE2F62A6C}" type="presParOf" srcId="{4597E4C5-BE3A-44AB-995A-D5C800C99AC3}" destId="{5F1BF598-32C9-4D48-B932-3A64D8AB70EE}" srcOrd="2" destOrd="0" presId="urn:microsoft.com/office/officeart/2008/layout/NameandTitleOrganizationalChart"/>
    <dgm:cxn modelId="{23CEA709-99B8-41D1-8F2C-A8176338A956}" type="presParOf" srcId="{6F92DBA8-9F89-46D2-9DCC-7586670866AD}" destId="{F8CAB9D2-26D2-41FA-AE8E-D119DD51D446}" srcOrd="1" destOrd="0" presId="urn:microsoft.com/office/officeart/2008/layout/NameandTitleOrganizationalChart"/>
    <dgm:cxn modelId="{10A83A88-E8BD-4B2E-979C-140061580F44}" type="presParOf" srcId="{6F92DBA8-9F89-46D2-9DCC-7586670866AD}" destId="{B1838ED8-58C6-444B-B5A8-0E24F76754F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C365308-6152-4766-81CB-25CC4386AE3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41895C0-BA6E-46B3-8671-410DF70944ED}">
      <dgm:prSet phldrT="[文字]" custT="1"/>
      <dgm:spPr/>
      <dgm:t>
        <a:bodyPr/>
        <a:lstStyle/>
        <a:p>
          <a:r>
            <a:rPr lang="en-US" altLang="zh-TW" sz="2000" dirty="0" smtClean="0"/>
            <a:t>Sean Chiang</a:t>
          </a:r>
          <a:endParaRPr lang="zh-TW" altLang="en-US" sz="2000" dirty="0"/>
        </a:p>
      </dgm:t>
    </dgm:pt>
    <dgm:pt modelId="{6582A81B-2DE4-45DF-B0B8-1C133FFC1C70}" type="parTrans" cxnId="{3A6570D4-D0CA-42E2-8B53-82906FD10E48}">
      <dgm:prSet/>
      <dgm:spPr/>
      <dgm:t>
        <a:bodyPr/>
        <a:lstStyle/>
        <a:p>
          <a:endParaRPr lang="zh-TW" altLang="en-US"/>
        </a:p>
      </dgm:t>
    </dgm:pt>
    <dgm:pt modelId="{B62D8D08-8570-4BA3-9440-37D7ACF42A3A}" type="sibTrans" cxnId="{3A6570D4-D0CA-42E2-8B53-82906FD10E48}">
      <dgm:prSet custT="1"/>
      <dgm:spPr/>
      <dgm:t>
        <a:bodyPr/>
        <a:lstStyle/>
        <a:p>
          <a:r>
            <a:rPr lang="en-US" altLang="zh-TW" sz="1600" dirty="0" smtClean="0"/>
            <a:t>HW </a:t>
          </a:r>
          <a:r>
            <a:rPr lang="en-US" altLang="zh-TW" sz="1600" dirty="0"/>
            <a:t>Manager</a:t>
          </a:r>
          <a:endParaRPr lang="zh-TW" altLang="en-US" sz="1600" dirty="0"/>
        </a:p>
      </dgm:t>
    </dgm:pt>
    <dgm:pt modelId="{1CB29B32-69F4-4D6F-85DE-53A5699E37D4}" type="asst">
      <dgm:prSet phldrT="[文字]" custT="1"/>
      <dgm:spPr/>
      <dgm:t>
        <a:bodyPr/>
        <a:lstStyle/>
        <a:p>
          <a:r>
            <a:rPr lang="en-US" altLang="zh-TW" sz="2000" dirty="0" smtClean="0"/>
            <a:t>Tom Lee</a:t>
          </a:r>
          <a:endParaRPr lang="zh-TW" altLang="en-US" sz="2000" dirty="0"/>
        </a:p>
      </dgm:t>
    </dgm:pt>
    <dgm:pt modelId="{C02D6D51-82CB-47F0-A902-45E564491207}" type="parTrans" cxnId="{E028D6A2-1578-498B-B1C0-A6F09B882D08}">
      <dgm:prSet/>
      <dgm:spPr/>
      <dgm:t>
        <a:bodyPr/>
        <a:lstStyle/>
        <a:p>
          <a:endParaRPr lang="zh-TW" altLang="en-US"/>
        </a:p>
      </dgm:t>
    </dgm:pt>
    <dgm:pt modelId="{9D486256-8B26-4B1C-A1DB-E40649BA71C5}" type="sibTrans" cxnId="{E028D6A2-1578-498B-B1C0-A6F09B882D08}">
      <dgm:prSet/>
      <dgm:spPr/>
      <dgm:t>
        <a:bodyPr/>
        <a:lstStyle/>
        <a:p>
          <a:r>
            <a:rPr lang="en-US" altLang="zh-TW" dirty="0" smtClean="0"/>
            <a:t>HW </a:t>
          </a:r>
          <a:r>
            <a:rPr lang="en-US" altLang="zh-TW" dirty="0"/>
            <a:t>Lead</a:t>
          </a:r>
          <a:endParaRPr lang="zh-TW" altLang="en-US" dirty="0"/>
        </a:p>
      </dgm:t>
    </dgm:pt>
    <dgm:pt modelId="{5114C1D5-1FE5-423B-A6B5-881637D7B8CD}">
      <dgm:prSet phldrT="[文字]" custT="1"/>
      <dgm:spPr/>
      <dgm:t>
        <a:bodyPr/>
        <a:lstStyle/>
        <a:p>
          <a:r>
            <a:rPr lang="en-US" altLang="zh-TW" sz="2000" dirty="0" smtClean="0"/>
            <a:t>Fu-Chiang Yang</a:t>
          </a:r>
          <a:endParaRPr lang="zh-TW" altLang="en-US" sz="2000" dirty="0"/>
        </a:p>
      </dgm:t>
    </dgm:pt>
    <dgm:pt modelId="{2555D1B8-373E-4264-AB43-942CC7105184}" type="parTrans" cxnId="{6A1000A5-0156-4493-AEAF-884F8FEC89B8}">
      <dgm:prSet/>
      <dgm:spPr/>
      <dgm:t>
        <a:bodyPr/>
        <a:lstStyle/>
        <a:p>
          <a:endParaRPr lang="zh-TW" altLang="en-US"/>
        </a:p>
      </dgm:t>
    </dgm:pt>
    <dgm:pt modelId="{C98C98AB-CC9B-483D-AFCD-3C60722852FE}" type="sibTrans" cxnId="{6A1000A5-0156-4493-AEAF-884F8FEC89B8}">
      <dgm:prSet custT="1"/>
      <dgm:spPr/>
      <dgm:t>
        <a:bodyPr/>
        <a:lstStyle/>
        <a:p>
          <a:r>
            <a:rPr lang="en-US" altLang="zh-TW" sz="900" dirty="0" smtClean="0"/>
            <a:t>HW </a:t>
          </a:r>
          <a:r>
            <a:rPr lang="en-US" altLang="zh-TW" sz="900" smtClean="0"/>
            <a:t>Baseband - Audio</a:t>
          </a:r>
          <a:r>
            <a:rPr lang="en-US" altLang="zh-TW" sz="900" dirty="0" smtClean="0"/>
            <a:t>, Video, Thermal,  Power system, RCU</a:t>
          </a:r>
          <a:endParaRPr lang="zh-TW" altLang="en-US" sz="900" dirty="0"/>
        </a:p>
      </dgm:t>
    </dgm:pt>
    <dgm:pt modelId="{38183068-D262-47C1-AEEE-02DEC5ACD09C}">
      <dgm:prSet phldrT="[文字]" custT="1"/>
      <dgm:spPr/>
      <dgm:t>
        <a:bodyPr/>
        <a:lstStyle/>
        <a:p>
          <a:r>
            <a:rPr lang="en-US" altLang="zh-TW" sz="2000" dirty="0" smtClean="0"/>
            <a:t>Catherine Chen</a:t>
          </a:r>
          <a:endParaRPr lang="zh-TW" altLang="en-US" sz="2000" dirty="0"/>
        </a:p>
      </dgm:t>
    </dgm:pt>
    <dgm:pt modelId="{3AC2D8E2-53A7-42E2-AEA2-93AE25E1DE9F}" type="parTrans" cxnId="{4B82BC37-1850-4A8B-A6A1-256BDFAECB37}">
      <dgm:prSet/>
      <dgm:spPr/>
      <dgm:t>
        <a:bodyPr/>
        <a:lstStyle/>
        <a:p>
          <a:endParaRPr lang="zh-TW" altLang="en-US"/>
        </a:p>
      </dgm:t>
    </dgm:pt>
    <dgm:pt modelId="{BEBB708C-6635-4702-A1B7-C1EAE1641871}" type="sibTrans" cxnId="{4B82BC37-1850-4A8B-A6A1-256BDFAECB37}">
      <dgm:prSet custT="1"/>
      <dgm:spPr/>
      <dgm:t>
        <a:bodyPr/>
        <a:lstStyle/>
        <a:p>
          <a:r>
            <a:rPr lang="en-US" altLang="zh-TW" sz="900" dirty="0" smtClean="0"/>
            <a:t>HW RF - BT, ANT, BQB certification</a:t>
          </a:r>
          <a:endParaRPr lang="zh-TW" altLang="en-US" sz="900" dirty="0"/>
        </a:p>
      </dgm:t>
    </dgm:pt>
    <dgm:pt modelId="{DC3D678C-5CC9-4BBB-BFA9-E8892F27A520}" type="pres">
      <dgm:prSet presAssocID="{0C365308-6152-4766-81CB-25CC4386AE3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15EE0853-B762-477C-BEE5-B6637AE1AB66}" type="pres">
      <dgm:prSet presAssocID="{D41895C0-BA6E-46B3-8671-410DF70944ED}" presName="hierRoot1" presStyleCnt="0">
        <dgm:presLayoutVars>
          <dgm:hierBranch val="init"/>
        </dgm:presLayoutVars>
      </dgm:prSet>
      <dgm:spPr/>
    </dgm:pt>
    <dgm:pt modelId="{D04CE417-07C2-4C5E-BB71-2BC530F04CD4}" type="pres">
      <dgm:prSet presAssocID="{D41895C0-BA6E-46B3-8671-410DF70944ED}" presName="rootComposite1" presStyleCnt="0"/>
      <dgm:spPr/>
    </dgm:pt>
    <dgm:pt modelId="{4AA8B6EB-9343-413B-A950-7555C0CB54C0}" type="pres">
      <dgm:prSet presAssocID="{D41895C0-BA6E-46B3-8671-410DF70944ED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90682BD-5784-4D8A-8767-E683B7BC15AA}" type="pres">
      <dgm:prSet presAssocID="{D41895C0-BA6E-46B3-8671-410DF70944ED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A108A56-E115-4451-8248-5B2F0B64BC9E}" type="pres">
      <dgm:prSet presAssocID="{D41895C0-BA6E-46B3-8671-410DF70944ED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2344B4F9-4771-4306-B93D-E43447B3AACC}" type="pres">
      <dgm:prSet presAssocID="{D41895C0-BA6E-46B3-8671-410DF70944ED}" presName="hierChild2" presStyleCnt="0"/>
      <dgm:spPr/>
    </dgm:pt>
    <dgm:pt modelId="{2B5D0848-BCAF-4F01-AC8E-AA8F5544658D}" type="pres">
      <dgm:prSet presAssocID="{2555D1B8-373E-4264-AB43-942CC7105184}" presName="Name37" presStyleLbl="parChTrans1D2" presStyleIdx="0" presStyleCnt="3"/>
      <dgm:spPr/>
      <dgm:t>
        <a:bodyPr/>
        <a:lstStyle/>
        <a:p>
          <a:endParaRPr lang="zh-TW" altLang="en-US"/>
        </a:p>
      </dgm:t>
    </dgm:pt>
    <dgm:pt modelId="{2A2C0D0D-5833-4290-B245-5D540AD0D28A}" type="pres">
      <dgm:prSet presAssocID="{5114C1D5-1FE5-423B-A6B5-881637D7B8CD}" presName="hierRoot2" presStyleCnt="0">
        <dgm:presLayoutVars>
          <dgm:hierBranch val="init"/>
        </dgm:presLayoutVars>
      </dgm:prSet>
      <dgm:spPr/>
    </dgm:pt>
    <dgm:pt modelId="{C7CAD641-EAC3-44B9-B3F7-BA396F6E4C52}" type="pres">
      <dgm:prSet presAssocID="{5114C1D5-1FE5-423B-A6B5-881637D7B8CD}" presName="rootComposite" presStyleCnt="0"/>
      <dgm:spPr/>
    </dgm:pt>
    <dgm:pt modelId="{5B21F33E-6908-40DA-A44C-7551B86EB1E6}" type="pres">
      <dgm:prSet presAssocID="{5114C1D5-1FE5-423B-A6B5-881637D7B8CD}" presName="rootText" presStyleLbl="node1" presStyleIdx="0" presStyleCnt="2" custScaleX="11741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74DA0E3-E760-401E-A2B6-A7968BBD4409}" type="pres">
      <dgm:prSet presAssocID="{5114C1D5-1FE5-423B-A6B5-881637D7B8CD}" presName="titleText2" presStyleLbl="fgAcc1" presStyleIdx="0" presStyleCnt="2" custScaleY="17128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649C479-F612-4580-9758-24DA7EBF69A8}" type="pres">
      <dgm:prSet presAssocID="{5114C1D5-1FE5-423B-A6B5-881637D7B8C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C1A3E6F3-A535-4B40-871D-1C9E11FEF416}" type="pres">
      <dgm:prSet presAssocID="{5114C1D5-1FE5-423B-A6B5-881637D7B8CD}" presName="hierChild4" presStyleCnt="0"/>
      <dgm:spPr/>
    </dgm:pt>
    <dgm:pt modelId="{C9EB00A4-8D4C-4C60-AC86-E98CA13754A0}" type="pres">
      <dgm:prSet presAssocID="{5114C1D5-1FE5-423B-A6B5-881637D7B8CD}" presName="hierChild5" presStyleCnt="0"/>
      <dgm:spPr/>
    </dgm:pt>
    <dgm:pt modelId="{D6BC9907-F15D-44F8-B378-F7F4291B9643}" type="pres">
      <dgm:prSet presAssocID="{3AC2D8E2-53A7-42E2-AEA2-93AE25E1DE9F}" presName="Name37" presStyleLbl="parChTrans1D2" presStyleIdx="1" presStyleCnt="3"/>
      <dgm:spPr/>
      <dgm:t>
        <a:bodyPr/>
        <a:lstStyle/>
        <a:p>
          <a:endParaRPr lang="zh-TW" altLang="en-US"/>
        </a:p>
      </dgm:t>
    </dgm:pt>
    <dgm:pt modelId="{A8F00ED8-98FC-46CF-A1A6-C8BDF78E3B41}" type="pres">
      <dgm:prSet presAssocID="{38183068-D262-47C1-AEEE-02DEC5ACD09C}" presName="hierRoot2" presStyleCnt="0">
        <dgm:presLayoutVars>
          <dgm:hierBranch val="init"/>
        </dgm:presLayoutVars>
      </dgm:prSet>
      <dgm:spPr/>
    </dgm:pt>
    <dgm:pt modelId="{33C3F159-AB6A-498F-BF6B-015FEEDD0293}" type="pres">
      <dgm:prSet presAssocID="{38183068-D262-47C1-AEEE-02DEC5ACD09C}" presName="rootComposite" presStyleCnt="0"/>
      <dgm:spPr/>
    </dgm:pt>
    <dgm:pt modelId="{CE156E9E-CF07-4D9A-93DC-596AADB6B3DF}" type="pres">
      <dgm:prSet presAssocID="{38183068-D262-47C1-AEEE-02DEC5ACD09C}" presName="rootText" presStyleLbl="node1" presStyleIdx="1" presStyleCnt="2" custScaleX="11973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D5C98E2-635F-4255-AFAE-4EA096209F5E}" type="pres">
      <dgm:prSet presAssocID="{38183068-D262-47C1-AEEE-02DEC5ACD09C}" presName="titleText2" presStyleLbl="fgAcc1" presStyleIdx="1" presStyleCnt="2" custScaleY="172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4BE8E75-31E7-4E56-8140-B9E25D4E511E}" type="pres">
      <dgm:prSet presAssocID="{38183068-D262-47C1-AEEE-02DEC5ACD09C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0F5555CE-62CF-479C-B816-67BF8ABD66C1}" type="pres">
      <dgm:prSet presAssocID="{38183068-D262-47C1-AEEE-02DEC5ACD09C}" presName="hierChild4" presStyleCnt="0"/>
      <dgm:spPr/>
    </dgm:pt>
    <dgm:pt modelId="{D5C358CF-D031-42C2-9B1F-DB98B95E024B}" type="pres">
      <dgm:prSet presAssocID="{38183068-D262-47C1-AEEE-02DEC5ACD09C}" presName="hierChild5" presStyleCnt="0"/>
      <dgm:spPr/>
    </dgm:pt>
    <dgm:pt modelId="{2792149F-EFCC-4889-9072-A33C272A6E3A}" type="pres">
      <dgm:prSet presAssocID="{D41895C0-BA6E-46B3-8671-410DF70944ED}" presName="hierChild3" presStyleCnt="0"/>
      <dgm:spPr/>
    </dgm:pt>
    <dgm:pt modelId="{326E11ED-1E6D-4BE8-8A6A-07EBCE15A149}" type="pres">
      <dgm:prSet presAssocID="{C02D6D51-82CB-47F0-A902-45E564491207}" presName="Name96" presStyleLbl="parChTrans1D2" presStyleIdx="2" presStyleCnt="3"/>
      <dgm:spPr/>
      <dgm:t>
        <a:bodyPr/>
        <a:lstStyle/>
        <a:p>
          <a:endParaRPr lang="zh-TW" altLang="en-US"/>
        </a:p>
      </dgm:t>
    </dgm:pt>
    <dgm:pt modelId="{6F92DBA8-9F89-46D2-9DCC-7586670866AD}" type="pres">
      <dgm:prSet presAssocID="{1CB29B32-69F4-4D6F-85DE-53A5699E37D4}" presName="hierRoot3" presStyleCnt="0">
        <dgm:presLayoutVars>
          <dgm:hierBranch val="init"/>
        </dgm:presLayoutVars>
      </dgm:prSet>
      <dgm:spPr/>
    </dgm:pt>
    <dgm:pt modelId="{4597E4C5-BE3A-44AB-995A-D5C800C99AC3}" type="pres">
      <dgm:prSet presAssocID="{1CB29B32-69F4-4D6F-85DE-53A5699E37D4}" presName="rootComposite3" presStyleCnt="0"/>
      <dgm:spPr/>
    </dgm:pt>
    <dgm:pt modelId="{11154B99-1A86-48DE-9409-8D688CC1A333}" type="pres">
      <dgm:prSet presAssocID="{1CB29B32-69F4-4D6F-85DE-53A5699E37D4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99BF926-852A-4D51-8669-9D34FA2C9E13}" type="pres">
      <dgm:prSet presAssocID="{1CB29B32-69F4-4D6F-85DE-53A5699E37D4}" presName="titleText3" presStyleLbl="fgAcc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F1BF598-32C9-4D48-B932-3A64D8AB70EE}" type="pres">
      <dgm:prSet presAssocID="{1CB29B32-69F4-4D6F-85DE-53A5699E37D4}" presName="rootConnector3" presStyleLbl="asst1" presStyleIdx="0" presStyleCnt="1"/>
      <dgm:spPr/>
      <dgm:t>
        <a:bodyPr/>
        <a:lstStyle/>
        <a:p>
          <a:endParaRPr lang="zh-TW" altLang="en-US"/>
        </a:p>
      </dgm:t>
    </dgm:pt>
    <dgm:pt modelId="{F8CAB9D2-26D2-41FA-AE8E-D119DD51D446}" type="pres">
      <dgm:prSet presAssocID="{1CB29B32-69F4-4D6F-85DE-53A5699E37D4}" presName="hierChild6" presStyleCnt="0"/>
      <dgm:spPr/>
    </dgm:pt>
    <dgm:pt modelId="{B1838ED8-58C6-444B-B5A8-0E24F76754FC}" type="pres">
      <dgm:prSet presAssocID="{1CB29B32-69F4-4D6F-85DE-53A5699E37D4}" presName="hierChild7" presStyleCnt="0"/>
      <dgm:spPr/>
    </dgm:pt>
  </dgm:ptLst>
  <dgm:cxnLst>
    <dgm:cxn modelId="{B548AA0A-2AA5-4C81-AD9A-E2B84DBAEA72}" type="presOf" srcId="{D41895C0-BA6E-46B3-8671-410DF70944ED}" destId="{4AA8B6EB-9343-413B-A950-7555C0CB54C0}" srcOrd="0" destOrd="0" presId="urn:microsoft.com/office/officeart/2008/layout/NameandTitleOrganizationalChart"/>
    <dgm:cxn modelId="{A92C1254-56F0-4B29-98A7-2CEC4224E8F9}" type="presOf" srcId="{1CB29B32-69F4-4D6F-85DE-53A5699E37D4}" destId="{5F1BF598-32C9-4D48-B932-3A64D8AB70EE}" srcOrd="1" destOrd="0" presId="urn:microsoft.com/office/officeart/2008/layout/NameandTitleOrganizationalChart"/>
    <dgm:cxn modelId="{1B3C749D-FC8F-4D61-A74D-84C21BB62DB6}" type="presOf" srcId="{38183068-D262-47C1-AEEE-02DEC5ACD09C}" destId="{CE156E9E-CF07-4D9A-93DC-596AADB6B3DF}" srcOrd="0" destOrd="0" presId="urn:microsoft.com/office/officeart/2008/layout/NameandTitleOrganizationalChart"/>
    <dgm:cxn modelId="{A0AA564E-77EA-403B-9A00-C3E07E94A3C9}" type="presOf" srcId="{2555D1B8-373E-4264-AB43-942CC7105184}" destId="{2B5D0848-BCAF-4F01-AC8E-AA8F5544658D}" srcOrd="0" destOrd="0" presId="urn:microsoft.com/office/officeart/2008/layout/NameandTitleOrganizationalChart"/>
    <dgm:cxn modelId="{56BAA979-99CD-409A-AEFF-202E5FD75C12}" type="presOf" srcId="{38183068-D262-47C1-AEEE-02DEC5ACD09C}" destId="{D4BE8E75-31E7-4E56-8140-B9E25D4E511E}" srcOrd="1" destOrd="0" presId="urn:microsoft.com/office/officeart/2008/layout/NameandTitleOrganizationalChart"/>
    <dgm:cxn modelId="{5E576CEE-282F-4079-AECD-B1916866A382}" type="presOf" srcId="{D41895C0-BA6E-46B3-8671-410DF70944ED}" destId="{EA108A56-E115-4451-8248-5B2F0B64BC9E}" srcOrd="1" destOrd="0" presId="urn:microsoft.com/office/officeart/2008/layout/NameandTitleOrganizationalChart"/>
    <dgm:cxn modelId="{2330F179-213D-4FD0-989F-CCFE0663DE7B}" type="presOf" srcId="{BEBB708C-6635-4702-A1B7-C1EAE1641871}" destId="{7D5C98E2-635F-4255-AFAE-4EA096209F5E}" srcOrd="0" destOrd="0" presId="urn:microsoft.com/office/officeart/2008/layout/NameandTitleOrganizationalChart"/>
    <dgm:cxn modelId="{C5DDF032-E868-41D1-A771-0DD76E601F9B}" type="presOf" srcId="{1CB29B32-69F4-4D6F-85DE-53A5699E37D4}" destId="{11154B99-1A86-48DE-9409-8D688CC1A333}" srcOrd="0" destOrd="0" presId="urn:microsoft.com/office/officeart/2008/layout/NameandTitleOrganizationalChart"/>
    <dgm:cxn modelId="{6372E80C-C90D-4BD3-A333-E7FB8B095E88}" type="presOf" srcId="{5114C1D5-1FE5-423B-A6B5-881637D7B8CD}" destId="{1649C479-F612-4580-9758-24DA7EBF69A8}" srcOrd="1" destOrd="0" presId="urn:microsoft.com/office/officeart/2008/layout/NameandTitleOrganizationalChart"/>
    <dgm:cxn modelId="{4B82BC37-1850-4A8B-A6A1-256BDFAECB37}" srcId="{D41895C0-BA6E-46B3-8671-410DF70944ED}" destId="{38183068-D262-47C1-AEEE-02DEC5ACD09C}" srcOrd="2" destOrd="0" parTransId="{3AC2D8E2-53A7-42E2-AEA2-93AE25E1DE9F}" sibTransId="{BEBB708C-6635-4702-A1B7-C1EAE1641871}"/>
    <dgm:cxn modelId="{3A6570D4-D0CA-42E2-8B53-82906FD10E48}" srcId="{0C365308-6152-4766-81CB-25CC4386AE33}" destId="{D41895C0-BA6E-46B3-8671-410DF70944ED}" srcOrd="0" destOrd="0" parTransId="{6582A81B-2DE4-45DF-B0B8-1C133FFC1C70}" sibTransId="{B62D8D08-8570-4BA3-9440-37D7ACF42A3A}"/>
    <dgm:cxn modelId="{48761EF9-9E1B-42DC-A5F3-7850E539E165}" type="presOf" srcId="{5114C1D5-1FE5-423B-A6B5-881637D7B8CD}" destId="{5B21F33E-6908-40DA-A44C-7551B86EB1E6}" srcOrd="0" destOrd="0" presId="urn:microsoft.com/office/officeart/2008/layout/NameandTitleOrganizationalChart"/>
    <dgm:cxn modelId="{22A70649-2462-46D0-9F83-BD48A2839286}" type="presOf" srcId="{B62D8D08-8570-4BA3-9440-37D7ACF42A3A}" destId="{890682BD-5784-4D8A-8767-E683B7BC15AA}" srcOrd="0" destOrd="0" presId="urn:microsoft.com/office/officeart/2008/layout/NameandTitleOrganizationalChart"/>
    <dgm:cxn modelId="{E028D6A2-1578-498B-B1C0-A6F09B882D08}" srcId="{D41895C0-BA6E-46B3-8671-410DF70944ED}" destId="{1CB29B32-69F4-4D6F-85DE-53A5699E37D4}" srcOrd="0" destOrd="0" parTransId="{C02D6D51-82CB-47F0-A902-45E564491207}" sibTransId="{9D486256-8B26-4B1C-A1DB-E40649BA71C5}"/>
    <dgm:cxn modelId="{6A1000A5-0156-4493-AEAF-884F8FEC89B8}" srcId="{D41895C0-BA6E-46B3-8671-410DF70944ED}" destId="{5114C1D5-1FE5-423B-A6B5-881637D7B8CD}" srcOrd="1" destOrd="0" parTransId="{2555D1B8-373E-4264-AB43-942CC7105184}" sibTransId="{C98C98AB-CC9B-483D-AFCD-3C60722852FE}"/>
    <dgm:cxn modelId="{C92425F6-EAE2-4D14-AACB-4E87AE404B08}" type="presOf" srcId="{9D486256-8B26-4B1C-A1DB-E40649BA71C5}" destId="{599BF926-852A-4D51-8669-9D34FA2C9E13}" srcOrd="0" destOrd="0" presId="urn:microsoft.com/office/officeart/2008/layout/NameandTitleOrganizationalChart"/>
    <dgm:cxn modelId="{A53F6782-5E4E-4B7F-B877-1978BD229464}" type="presOf" srcId="{3AC2D8E2-53A7-42E2-AEA2-93AE25E1DE9F}" destId="{D6BC9907-F15D-44F8-B378-F7F4291B9643}" srcOrd="0" destOrd="0" presId="urn:microsoft.com/office/officeart/2008/layout/NameandTitleOrganizationalChart"/>
    <dgm:cxn modelId="{33B73870-5F80-42ED-8510-43D9F49C3D82}" type="presOf" srcId="{0C365308-6152-4766-81CB-25CC4386AE33}" destId="{DC3D678C-5CC9-4BBB-BFA9-E8892F27A520}" srcOrd="0" destOrd="0" presId="urn:microsoft.com/office/officeart/2008/layout/NameandTitleOrganizationalChart"/>
    <dgm:cxn modelId="{8053A351-B7CE-4FD0-8491-5A5331864F44}" type="presOf" srcId="{C02D6D51-82CB-47F0-A902-45E564491207}" destId="{326E11ED-1E6D-4BE8-8A6A-07EBCE15A149}" srcOrd="0" destOrd="0" presId="urn:microsoft.com/office/officeart/2008/layout/NameandTitleOrganizationalChart"/>
    <dgm:cxn modelId="{0437C3E9-8B6F-44E3-8F14-520DB5545F31}" type="presOf" srcId="{C98C98AB-CC9B-483D-AFCD-3C60722852FE}" destId="{E74DA0E3-E760-401E-A2B6-A7968BBD4409}" srcOrd="0" destOrd="0" presId="urn:microsoft.com/office/officeart/2008/layout/NameandTitleOrganizationalChart"/>
    <dgm:cxn modelId="{97744569-10F1-441F-97DA-7077B68DE455}" type="presParOf" srcId="{DC3D678C-5CC9-4BBB-BFA9-E8892F27A520}" destId="{15EE0853-B762-477C-BEE5-B6637AE1AB66}" srcOrd="0" destOrd="0" presId="urn:microsoft.com/office/officeart/2008/layout/NameandTitleOrganizationalChart"/>
    <dgm:cxn modelId="{3112C336-281F-42FA-9721-C650E9D8D10C}" type="presParOf" srcId="{15EE0853-B762-477C-BEE5-B6637AE1AB66}" destId="{D04CE417-07C2-4C5E-BB71-2BC530F04CD4}" srcOrd="0" destOrd="0" presId="urn:microsoft.com/office/officeart/2008/layout/NameandTitleOrganizationalChart"/>
    <dgm:cxn modelId="{AD104166-4B0E-4F47-8105-546231356D3F}" type="presParOf" srcId="{D04CE417-07C2-4C5E-BB71-2BC530F04CD4}" destId="{4AA8B6EB-9343-413B-A950-7555C0CB54C0}" srcOrd="0" destOrd="0" presId="urn:microsoft.com/office/officeart/2008/layout/NameandTitleOrganizationalChart"/>
    <dgm:cxn modelId="{F6DE24E3-54BF-4219-A6EE-EE37B0179500}" type="presParOf" srcId="{D04CE417-07C2-4C5E-BB71-2BC530F04CD4}" destId="{890682BD-5784-4D8A-8767-E683B7BC15AA}" srcOrd="1" destOrd="0" presId="urn:microsoft.com/office/officeart/2008/layout/NameandTitleOrganizationalChart"/>
    <dgm:cxn modelId="{4E17A32E-2C3B-4ECA-9BD2-51A39DF0E9D3}" type="presParOf" srcId="{D04CE417-07C2-4C5E-BB71-2BC530F04CD4}" destId="{EA108A56-E115-4451-8248-5B2F0B64BC9E}" srcOrd="2" destOrd="0" presId="urn:microsoft.com/office/officeart/2008/layout/NameandTitleOrganizationalChart"/>
    <dgm:cxn modelId="{87073185-9FC3-4E30-9130-ECA2ECF37633}" type="presParOf" srcId="{15EE0853-B762-477C-BEE5-B6637AE1AB66}" destId="{2344B4F9-4771-4306-B93D-E43447B3AACC}" srcOrd="1" destOrd="0" presId="urn:microsoft.com/office/officeart/2008/layout/NameandTitleOrganizationalChart"/>
    <dgm:cxn modelId="{BCA82AF5-E01E-4E17-9764-387674FB545B}" type="presParOf" srcId="{2344B4F9-4771-4306-B93D-E43447B3AACC}" destId="{2B5D0848-BCAF-4F01-AC8E-AA8F5544658D}" srcOrd="0" destOrd="0" presId="urn:microsoft.com/office/officeart/2008/layout/NameandTitleOrganizationalChart"/>
    <dgm:cxn modelId="{735D0BE5-0979-4AA1-BA20-115C60FE26C4}" type="presParOf" srcId="{2344B4F9-4771-4306-B93D-E43447B3AACC}" destId="{2A2C0D0D-5833-4290-B245-5D540AD0D28A}" srcOrd="1" destOrd="0" presId="urn:microsoft.com/office/officeart/2008/layout/NameandTitleOrganizationalChart"/>
    <dgm:cxn modelId="{740EBC09-70B4-41C0-B46A-EA6317620576}" type="presParOf" srcId="{2A2C0D0D-5833-4290-B245-5D540AD0D28A}" destId="{C7CAD641-EAC3-44B9-B3F7-BA396F6E4C52}" srcOrd="0" destOrd="0" presId="urn:microsoft.com/office/officeart/2008/layout/NameandTitleOrganizationalChart"/>
    <dgm:cxn modelId="{EE56C991-80CF-4A21-BCE7-29DFA1059AAA}" type="presParOf" srcId="{C7CAD641-EAC3-44B9-B3F7-BA396F6E4C52}" destId="{5B21F33E-6908-40DA-A44C-7551B86EB1E6}" srcOrd="0" destOrd="0" presId="urn:microsoft.com/office/officeart/2008/layout/NameandTitleOrganizationalChart"/>
    <dgm:cxn modelId="{BA977C14-9F7F-4513-AE33-E0D31E7770C2}" type="presParOf" srcId="{C7CAD641-EAC3-44B9-B3F7-BA396F6E4C52}" destId="{E74DA0E3-E760-401E-A2B6-A7968BBD4409}" srcOrd="1" destOrd="0" presId="urn:microsoft.com/office/officeart/2008/layout/NameandTitleOrganizationalChart"/>
    <dgm:cxn modelId="{708EC276-D1FA-4F16-94D0-B45137D2FD55}" type="presParOf" srcId="{C7CAD641-EAC3-44B9-B3F7-BA396F6E4C52}" destId="{1649C479-F612-4580-9758-24DA7EBF69A8}" srcOrd="2" destOrd="0" presId="urn:microsoft.com/office/officeart/2008/layout/NameandTitleOrganizationalChart"/>
    <dgm:cxn modelId="{AE1998C7-95A2-4A68-9388-62C9EB6E48E3}" type="presParOf" srcId="{2A2C0D0D-5833-4290-B245-5D540AD0D28A}" destId="{C1A3E6F3-A535-4B40-871D-1C9E11FEF416}" srcOrd="1" destOrd="0" presId="urn:microsoft.com/office/officeart/2008/layout/NameandTitleOrganizationalChart"/>
    <dgm:cxn modelId="{EAE65E68-81C0-44EB-8ACF-17069E3D4FAA}" type="presParOf" srcId="{2A2C0D0D-5833-4290-B245-5D540AD0D28A}" destId="{C9EB00A4-8D4C-4C60-AC86-E98CA13754A0}" srcOrd="2" destOrd="0" presId="urn:microsoft.com/office/officeart/2008/layout/NameandTitleOrganizationalChart"/>
    <dgm:cxn modelId="{6E947782-2856-4B24-AE87-F6F2B1F4C955}" type="presParOf" srcId="{2344B4F9-4771-4306-B93D-E43447B3AACC}" destId="{D6BC9907-F15D-44F8-B378-F7F4291B9643}" srcOrd="2" destOrd="0" presId="urn:microsoft.com/office/officeart/2008/layout/NameandTitleOrganizationalChart"/>
    <dgm:cxn modelId="{8B4D408E-BE93-4D1E-8F0F-2038CA45FFE7}" type="presParOf" srcId="{2344B4F9-4771-4306-B93D-E43447B3AACC}" destId="{A8F00ED8-98FC-46CF-A1A6-C8BDF78E3B41}" srcOrd="3" destOrd="0" presId="urn:microsoft.com/office/officeart/2008/layout/NameandTitleOrganizationalChart"/>
    <dgm:cxn modelId="{B610201A-7C70-42C7-84B9-7E42682312A7}" type="presParOf" srcId="{A8F00ED8-98FC-46CF-A1A6-C8BDF78E3B41}" destId="{33C3F159-AB6A-498F-BF6B-015FEEDD0293}" srcOrd="0" destOrd="0" presId="urn:microsoft.com/office/officeart/2008/layout/NameandTitleOrganizationalChart"/>
    <dgm:cxn modelId="{B4EDD682-6AA8-467B-A668-FD69E3578FAC}" type="presParOf" srcId="{33C3F159-AB6A-498F-BF6B-015FEEDD0293}" destId="{CE156E9E-CF07-4D9A-93DC-596AADB6B3DF}" srcOrd="0" destOrd="0" presId="urn:microsoft.com/office/officeart/2008/layout/NameandTitleOrganizationalChart"/>
    <dgm:cxn modelId="{ED8DE865-5E9F-4C2C-92B7-1F6FEF2F377B}" type="presParOf" srcId="{33C3F159-AB6A-498F-BF6B-015FEEDD0293}" destId="{7D5C98E2-635F-4255-AFAE-4EA096209F5E}" srcOrd="1" destOrd="0" presId="urn:microsoft.com/office/officeart/2008/layout/NameandTitleOrganizationalChart"/>
    <dgm:cxn modelId="{A61AF7C5-1D95-4353-8CE8-4603401D5705}" type="presParOf" srcId="{33C3F159-AB6A-498F-BF6B-015FEEDD0293}" destId="{D4BE8E75-31E7-4E56-8140-B9E25D4E511E}" srcOrd="2" destOrd="0" presId="urn:microsoft.com/office/officeart/2008/layout/NameandTitleOrganizationalChart"/>
    <dgm:cxn modelId="{4FFF7AD1-3FBA-4B8E-93E5-57394C480DEF}" type="presParOf" srcId="{A8F00ED8-98FC-46CF-A1A6-C8BDF78E3B41}" destId="{0F5555CE-62CF-479C-B816-67BF8ABD66C1}" srcOrd="1" destOrd="0" presId="urn:microsoft.com/office/officeart/2008/layout/NameandTitleOrganizationalChart"/>
    <dgm:cxn modelId="{C410701A-FD45-405E-BBFE-9B5600595C16}" type="presParOf" srcId="{A8F00ED8-98FC-46CF-A1A6-C8BDF78E3B41}" destId="{D5C358CF-D031-42C2-9B1F-DB98B95E024B}" srcOrd="2" destOrd="0" presId="urn:microsoft.com/office/officeart/2008/layout/NameandTitleOrganizationalChart"/>
    <dgm:cxn modelId="{8FAE4A6C-7D3B-4F29-B19A-CD721346704D}" type="presParOf" srcId="{15EE0853-B762-477C-BEE5-B6637AE1AB66}" destId="{2792149F-EFCC-4889-9072-A33C272A6E3A}" srcOrd="2" destOrd="0" presId="urn:microsoft.com/office/officeart/2008/layout/NameandTitleOrganizationalChart"/>
    <dgm:cxn modelId="{C93AD53E-357E-4FBE-80B5-32AF94B23091}" type="presParOf" srcId="{2792149F-EFCC-4889-9072-A33C272A6E3A}" destId="{326E11ED-1E6D-4BE8-8A6A-07EBCE15A149}" srcOrd="0" destOrd="0" presId="urn:microsoft.com/office/officeart/2008/layout/NameandTitleOrganizationalChart"/>
    <dgm:cxn modelId="{63E0E324-96C8-4028-962C-48E0A24A8D8F}" type="presParOf" srcId="{2792149F-EFCC-4889-9072-A33C272A6E3A}" destId="{6F92DBA8-9F89-46D2-9DCC-7586670866AD}" srcOrd="1" destOrd="0" presId="urn:microsoft.com/office/officeart/2008/layout/NameandTitleOrganizationalChart"/>
    <dgm:cxn modelId="{E49FC8CB-4D21-47E6-ACC9-7632800B12B8}" type="presParOf" srcId="{6F92DBA8-9F89-46D2-9DCC-7586670866AD}" destId="{4597E4C5-BE3A-44AB-995A-D5C800C99AC3}" srcOrd="0" destOrd="0" presId="urn:microsoft.com/office/officeart/2008/layout/NameandTitleOrganizationalChart"/>
    <dgm:cxn modelId="{6E4AA309-F376-48EB-9591-E4101080C90D}" type="presParOf" srcId="{4597E4C5-BE3A-44AB-995A-D5C800C99AC3}" destId="{11154B99-1A86-48DE-9409-8D688CC1A333}" srcOrd="0" destOrd="0" presId="urn:microsoft.com/office/officeart/2008/layout/NameandTitleOrganizationalChart"/>
    <dgm:cxn modelId="{042B92B1-45A8-4161-A2D1-5F0764B230B0}" type="presParOf" srcId="{4597E4C5-BE3A-44AB-995A-D5C800C99AC3}" destId="{599BF926-852A-4D51-8669-9D34FA2C9E13}" srcOrd="1" destOrd="0" presId="urn:microsoft.com/office/officeart/2008/layout/NameandTitleOrganizationalChart"/>
    <dgm:cxn modelId="{2B8416A9-489B-4D07-8A0C-88EE2AC4CA47}" type="presParOf" srcId="{4597E4C5-BE3A-44AB-995A-D5C800C99AC3}" destId="{5F1BF598-32C9-4D48-B932-3A64D8AB70EE}" srcOrd="2" destOrd="0" presId="urn:microsoft.com/office/officeart/2008/layout/NameandTitleOrganizationalChart"/>
    <dgm:cxn modelId="{2D3DC908-8899-4F1D-8D77-A59C52D42F0D}" type="presParOf" srcId="{6F92DBA8-9F89-46D2-9DCC-7586670866AD}" destId="{F8CAB9D2-26D2-41FA-AE8E-D119DD51D446}" srcOrd="1" destOrd="0" presId="urn:microsoft.com/office/officeart/2008/layout/NameandTitleOrganizationalChart"/>
    <dgm:cxn modelId="{32F698C9-67E3-438B-A436-050982AD93BA}" type="presParOf" srcId="{6F92DBA8-9F89-46D2-9DCC-7586670866AD}" destId="{B1838ED8-58C6-444B-B5A8-0E24F76754F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Charge  Tseng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ME leader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Ace Liu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ME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1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1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C8186117-A012-4FAE-913D-94855ABEC1B9}" type="presOf" srcId="{70084E28-012A-4744-8588-944475687CA3}" destId="{64E5FBCC-265A-4634-9B1A-FD2183F4B364}" srcOrd="0" destOrd="0" presId="urn:microsoft.com/office/officeart/2008/layout/NameandTitleOrganizationalChart"/>
    <dgm:cxn modelId="{99538C93-B90A-4B4D-8D3C-2393C9588E08}" type="presOf" srcId="{F2212283-7D90-4B8B-9794-EE252771D520}" destId="{81E5C6EA-441B-4917-A196-9CF7EC22043E}" srcOrd="0" destOrd="0" presId="urn:microsoft.com/office/officeart/2008/layout/NameandTitleOrganizationalChart"/>
    <dgm:cxn modelId="{FF19C398-FAE2-4CB2-9BD8-557B2041AAFB}" type="presOf" srcId="{1848A3DE-59CA-4E5D-B375-DEE8EDE897CA}" destId="{DA9725C0-3079-491A-91FE-138DA44EA3FD}" srcOrd="1" destOrd="0" presId="urn:microsoft.com/office/officeart/2008/layout/NameandTitleOrganizationalChart"/>
    <dgm:cxn modelId="{E5D74E1A-7F3A-480E-BB36-0A859F5055D2}" type="presOf" srcId="{1848A3DE-59CA-4E5D-B375-DEE8EDE897CA}" destId="{4B70E54E-F5ED-4982-A514-0658BE5D5297}" srcOrd="0" destOrd="0" presId="urn:microsoft.com/office/officeart/2008/layout/NameandTitleOrganizationalChart"/>
    <dgm:cxn modelId="{B20EA6DC-3059-4B80-8B98-B77E2186E79B}" type="presOf" srcId="{11B28682-A024-4AD2-A978-08E0A5A91AFF}" destId="{2FDF61D5-1CC0-4E4B-B526-57F3809A330B}" srcOrd="0" destOrd="0" presId="urn:microsoft.com/office/officeart/2008/layout/NameandTitleOrganizationalChart"/>
    <dgm:cxn modelId="{F6DEB157-F6EF-48E6-8032-67D8E4B040B5}" type="presOf" srcId="{8C89FEFA-22A0-4060-B95D-DE789A34372E}" destId="{B0DAF6CD-0D88-4ECC-A036-2657DD127867}" srcOrd="0" destOrd="0" presId="urn:microsoft.com/office/officeart/2008/layout/NameandTitleOrganizationalChart"/>
    <dgm:cxn modelId="{CC1A912D-7381-4547-90D2-5555B3D3F9CC}" type="presOf" srcId="{F2212283-7D90-4B8B-9794-EE252771D520}" destId="{29110A65-0AC3-4BAC-BCD6-007321D9D288}" srcOrd="1" destOrd="0" presId="urn:microsoft.com/office/officeart/2008/layout/NameandTitleOrganizationalChart"/>
    <dgm:cxn modelId="{11AC72E9-64CC-4D29-B08A-55F595CBC915}" type="presOf" srcId="{CD42BC39-3308-4083-9F0B-F65994AB6DF5}" destId="{33ABE5BD-2D15-43F8-89ED-F65C80FDD81C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D53CB829-B4C7-4A0F-BF4A-58E3D56DD3BE}" type="presParOf" srcId="{64E5FBCC-265A-4634-9B1A-FD2183F4B364}" destId="{46BA8019-B724-4B9E-8B0F-A7B6EF1B69FE}" srcOrd="0" destOrd="0" presId="urn:microsoft.com/office/officeart/2008/layout/NameandTitleOrganizationalChart"/>
    <dgm:cxn modelId="{62789CCB-40B7-4D85-ABF0-91CE84BB1E1A}" type="presParOf" srcId="{46BA8019-B724-4B9E-8B0F-A7B6EF1B69FE}" destId="{BD874110-05D7-48C2-9D5A-E46DEEBEAC18}" srcOrd="0" destOrd="0" presId="urn:microsoft.com/office/officeart/2008/layout/NameandTitleOrganizationalChart"/>
    <dgm:cxn modelId="{DD491454-4855-4757-8D6C-D11AE687207D}" type="presParOf" srcId="{BD874110-05D7-48C2-9D5A-E46DEEBEAC18}" destId="{81E5C6EA-441B-4917-A196-9CF7EC22043E}" srcOrd="0" destOrd="0" presId="urn:microsoft.com/office/officeart/2008/layout/NameandTitleOrganizationalChart"/>
    <dgm:cxn modelId="{26033E02-DF69-40D2-93C8-BF62DA34A5AF}" type="presParOf" srcId="{BD874110-05D7-48C2-9D5A-E46DEEBEAC18}" destId="{B0DAF6CD-0D88-4ECC-A036-2657DD127867}" srcOrd="1" destOrd="0" presId="urn:microsoft.com/office/officeart/2008/layout/NameandTitleOrganizationalChart"/>
    <dgm:cxn modelId="{DD243050-EC74-4EEB-B71D-BEF3AAF07AC7}" type="presParOf" srcId="{BD874110-05D7-48C2-9D5A-E46DEEBEAC18}" destId="{29110A65-0AC3-4BAC-BCD6-007321D9D288}" srcOrd="2" destOrd="0" presId="urn:microsoft.com/office/officeart/2008/layout/NameandTitleOrganizationalChart"/>
    <dgm:cxn modelId="{72DDF863-77E9-4227-8355-6C70F757005E}" type="presParOf" srcId="{46BA8019-B724-4B9E-8B0F-A7B6EF1B69FE}" destId="{115172FD-022C-4B65-8BD1-45ADCF314D94}" srcOrd="1" destOrd="0" presId="urn:microsoft.com/office/officeart/2008/layout/NameandTitleOrganizationalChart"/>
    <dgm:cxn modelId="{36DFA84A-5327-4AD2-B6BF-DDF7A1B08123}" type="presParOf" srcId="{115172FD-022C-4B65-8BD1-45ADCF314D94}" destId="{2FDF61D5-1CC0-4E4B-B526-57F3809A330B}" srcOrd="0" destOrd="0" presId="urn:microsoft.com/office/officeart/2008/layout/NameandTitleOrganizationalChart"/>
    <dgm:cxn modelId="{93A8A7EB-95DB-4476-A323-91974B6C820A}" type="presParOf" srcId="{115172FD-022C-4B65-8BD1-45ADCF314D94}" destId="{CC480CB4-5D0E-4217-8A57-D20E0780BA45}" srcOrd="1" destOrd="0" presId="urn:microsoft.com/office/officeart/2008/layout/NameandTitleOrganizationalChart"/>
    <dgm:cxn modelId="{B526F25C-93BA-46BA-B4B5-6DF2D0D723CC}" type="presParOf" srcId="{CC480CB4-5D0E-4217-8A57-D20E0780BA45}" destId="{64B1555E-F0E4-4EEF-B1FB-9E89EAFED0F6}" srcOrd="0" destOrd="0" presId="urn:microsoft.com/office/officeart/2008/layout/NameandTitleOrganizationalChart"/>
    <dgm:cxn modelId="{B7FFFD1C-CE52-4A90-90DD-F5B95DAC5D6E}" type="presParOf" srcId="{64B1555E-F0E4-4EEF-B1FB-9E89EAFED0F6}" destId="{4B70E54E-F5ED-4982-A514-0658BE5D5297}" srcOrd="0" destOrd="0" presId="urn:microsoft.com/office/officeart/2008/layout/NameandTitleOrganizationalChart"/>
    <dgm:cxn modelId="{4F971C4D-FF7E-4190-B8BD-18B724703A5D}" type="presParOf" srcId="{64B1555E-F0E4-4EEF-B1FB-9E89EAFED0F6}" destId="{33ABE5BD-2D15-43F8-89ED-F65C80FDD81C}" srcOrd="1" destOrd="0" presId="urn:microsoft.com/office/officeart/2008/layout/NameandTitleOrganizationalChart"/>
    <dgm:cxn modelId="{8CD3C104-CA5F-4366-AE64-6F50A0C7E538}" type="presParOf" srcId="{64B1555E-F0E4-4EEF-B1FB-9E89EAFED0F6}" destId="{DA9725C0-3079-491A-91FE-138DA44EA3FD}" srcOrd="2" destOrd="0" presId="urn:microsoft.com/office/officeart/2008/layout/NameandTitleOrganizationalChart"/>
    <dgm:cxn modelId="{4FF0C454-F2B7-45F8-B579-50E07CDC32F8}" type="presParOf" srcId="{CC480CB4-5D0E-4217-8A57-D20E0780BA45}" destId="{DA443295-4A84-48B0-A761-FB14A69088B5}" srcOrd="1" destOrd="0" presId="urn:microsoft.com/office/officeart/2008/layout/NameandTitleOrganizationalChart"/>
    <dgm:cxn modelId="{0AD2C962-438D-4BC3-925A-492FD0093CA0}" type="presParOf" srcId="{CC480CB4-5D0E-4217-8A57-D20E0780BA45}" destId="{E4B127EE-AE0A-4D7F-AFEC-5B846A3B448B}" srcOrd="2" destOrd="0" presId="urn:microsoft.com/office/officeart/2008/layout/NameandTitleOrganizationalChart"/>
    <dgm:cxn modelId="{1C3A9745-2FD6-4DDB-A0D1-F47201DE5372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Andy Qin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Layout leader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Ming </a:t>
          </a:r>
          <a:r>
            <a:rPr lang="en-US" altLang="zh-TW" dirty="0" err="1" smtClean="0"/>
            <a:t>Rong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Main board layout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Enya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err="1" smtClean="0"/>
            <a:t>Subboard</a:t>
          </a:r>
          <a:r>
            <a:rPr lang="en-US" altLang="zh-TW" dirty="0" smtClean="0"/>
            <a:t> layout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C66A1ADF-F0DE-4845-9283-8AA01CECF2B4}" type="presOf" srcId="{1848A3DE-59CA-4E5D-B375-DEE8EDE897CA}" destId="{DA9725C0-3079-491A-91FE-138DA44EA3FD}" srcOrd="1" destOrd="0" presId="urn:microsoft.com/office/officeart/2008/layout/NameandTitleOrganizationalChart"/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FC8DECFB-72F1-4798-A442-2C3D1FBF471C}" type="presOf" srcId="{CD42BC39-3308-4083-9F0B-F65994AB6DF5}" destId="{33ABE5BD-2D15-43F8-89ED-F65C80FDD81C}" srcOrd="0" destOrd="0" presId="urn:microsoft.com/office/officeart/2008/layout/NameandTitleOrganizationalChart"/>
    <dgm:cxn modelId="{CEA9B1D7-17AF-46DA-97AB-A578A6F20BBA}" type="presOf" srcId="{8C89FEFA-22A0-4060-B95D-DE789A34372E}" destId="{B0DAF6CD-0D88-4ECC-A036-2657DD127867}" srcOrd="0" destOrd="0" presId="urn:microsoft.com/office/officeart/2008/layout/NameandTitleOrganizationalChart"/>
    <dgm:cxn modelId="{A323D508-C17A-4B25-BB90-DE8C742BD403}" type="presOf" srcId="{11B28682-A024-4AD2-A978-08E0A5A91AFF}" destId="{2FDF61D5-1CC0-4E4B-B526-57F3809A330B}" srcOrd="0" destOrd="0" presId="urn:microsoft.com/office/officeart/2008/layout/NameandTitleOrganizationalChart"/>
    <dgm:cxn modelId="{09B01C24-3017-4A6C-B096-DC2083C3B8E1}" type="presOf" srcId="{F2212283-7D90-4B8B-9794-EE252771D520}" destId="{29110A65-0AC3-4BAC-BCD6-007321D9D288}" srcOrd="1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D7A36B8E-7CDC-4BE8-A23F-B88EC8E99EE2}" type="presOf" srcId="{41E71E3A-2A63-43AE-85C8-7399B13F582B}" destId="{8DA99D8F-A102-4EC5-901F-67A6F04FE476}" srcOrd="0" destOrd="0" presId="urn:microsoft.com/office/officeart/2008/layout/NameandTitleOrganizationalChart"/>
    <dgm:cxn modelId="{95954DD8-978F-4872-B817-AFFDCB4EE4BE}" type="presOf" srcId="{F2212283-7D90-4B8B-9794-EE252771D520}" destId="{81E5C6EA-441B-4917-A196-9CF7EC22043E}" srcOrd="0" destOrd="0" presId="urn:microsoft.com/office/officeart/2008/layout/NameandTitleOrganizationalChart"/>
    <dgm:cxn modelId="{CDF8549E-274D-43F8-B938-3AB3833E7067}" type="presOf" srcId="{7C54BEDE-354F-4582-8914-AFEE59AB5E4D}" destId="{E3620EC4-187E-461F-9AED-C001F8F2C774}" srcOrd="0" destOrd="0" presId="urn:microsoft.com/office/officeart/2008/layout/NameandTitleOrganizationalChart"/>
    <dgm:cxn modelId="{027C09D7-88D1-4E5B-9FD8-A749C535077A}" type="presOf" srcId="{E64306D9-BB30-4B70-BC23-4BA83614CF4D}" destId="{6E9684D3-37B6-40C2-BD8C-FE1BC10465E6}" srcOrd="1" destOrd="0" presId="urn:microsoft.com/office/officeart/2008/layout/NameandTitleOrganizationalChart"/>
    <dgm:cxn modelId="{7B80CEBB-B1DE-470A-BC2E-CD5674457EC8}" type="presOf" srcId="{1848A3DE-59CA-4E5D-B375-DEE8EDE897CA}" destId="{4B70E54E-F5ED-4982-A514-0658BE5D5297}" srcOrd="0" destOrd="0" presId="urn:microsoft.com/office/officeart/2008/layout/NameandTitleOrganizationalChart"/>
    <dgm:cxn modelId="{155E9450-3B23-4871-8A44-CCAB9762D84A}" type="presOf" srcId="{70084E28-012A-4744-8588-944475687CA3}" destId="{64E5FBCC-265A-4634-9B1A-FD2183F4B364}" srcOrd="0" destOrd="0" presId="urn:microsoft.com/office/officeart/2008/layout/NameandTitleOrganizationalChart"/>
    <dgm:cxn modelId="{1783F2B5-C71E-4CA9-9EDA-30B7E0F51CD2}" type="presOf" srcId="{E64306D9-BB30-4B70-BC23-4BA83614CF4D}" destId="{82C3143C-B850-4F29-BF28-C9F8FB2667C8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62835932-A508-4D05-9D57-EC1CBDC8A02F}" type="presParOf" srcId="{64E5FBCC-265A-4634-9B1A-FD2183F4B364}" destId="{46BA8019-B724-4B9E-8B0F-A7B6EF1B69FE}" srcOrd="0" destOrd="0" presId="urn:microsoft.com/office/officeart/2008/layout/NameandTitleOrganizationalChart"/>
    <dgm:cxn modelId="{99D2A8FD-110D-4E4F-BA93-62270077924C}" type="presParOf" srcId="{46BA8019-B724-4B9E-8B0F-A7B6EF1B69FE}" destId="{BD874110-05D7-48C2-9D5A-E46DEEBEAC18}" srcOrd="0" destOrd="0" presId="urn:microsoft.com/office/officeart/2008/layout/NameandTitleOrganizationalChart"/>
    <dgm:cxn modelId="{C16789BC-DDC3-41E8-8DD3-886D5A4498E1}" type="presParOf" srcId="{BD874110-05D7-48C2-9D5A-E46DEEBEAC18}" destId="{81E5C6EA-441B-4917-A196-9CF7EC22043E}" srcOrd="0" destOrd="0" presId="urn:microsoft.com/office/officeart/2008/layout/NameandTitleOrganizationalChart"/>
    <dgm:cxn modelId="{7CA29941-DC1D-410A-B5DE-07204B89AAEF}" type="presParOf" srcId="{BD874110-05D7-48C2-9D5A-E46DEEBEAC18}" destId="{B0DAF6CD-0D88-4ECC-A036-2657DD127867}" srcOrd="1" destOrd="0" presId="urn:microsoft.com/office/officeart/2008/layout/NameandTitleOrganizationalChart"/>
    <dgm:cxn modelId="{9CE58B75-AB1B-4336-A79E-FED849DEEB6B}" type="presParOf" srcId="{BD874110-05D7-48C2-9D5A-E46DEEBEAC18}" destId="{29110A65-0AC3-4BAC-BCD6-007321D9D288}" srcOrd="2" destOrd="0" presId="urn:microsoft.com/office/officeart/2008/layout/NameandTitleOrganizationalChart"/>
    <dgm:cxn modelId="{1DFB880D-D86C-487F-8AF9-EC745AE7628E}" type="presParOf" srcId="{46BA8019-B724-4B9E-8B0F-A7B6EF1B69FE}" destId="{115172FD-022C-4B65-8BD1-45ADCF314D94}" srcOrd="1" destOrd="0" presId="urn:microsoft.com/office/officeart/2008/layout/NameandTitleOrganizationalChart"/>
    <dgm:cxn modelId="{34C64477-6FAB-434E-8F8A-9841C826B20B}" type="presParOf" srcId="{115172FD-022C-4B65-8BD1-45ADCF314D94}" destId="{2FDF61D5-1CC0-4E4B-B526-57F3809A330B}" srcOrd="0" destOrd="0" presId="urn:microsoft.com/office/officeart/2008/layout/NameandTitleOrganizationalChart"/>
    <dgm:cxn modelId="{E4E4B58A-20C7-426A-A726-30AF570840A4}" type="presParOf" srcId="{115172FD-022C-4B65-8BD1-45ADCF314D94}" destId="{CC480CB4-5D0E-4217-8A57-D20E0780BA45}" srcOrd="1" destOrd="0" presId="urn:microsoft.com/office/officeart/2008/layout/NameandTitleOrganizationalChart"/>
    <dgm:cxn modelId="{6B7C6C97-3041-48F5-963A-F1737D14399A}" type="presParOf" srcId="{CC480CB4-5D0E-4217-8A57-D20E0780BA45}" destId="{64B1555E-F0E4-4EEF-B1FB-9E89EAFED0F6}" srcOrd="0" destOrd="0" presId="urn:microsoft.com/office/officeart/2008/layout/NameandTitleOrganizationalChart"/>
    <dgm:cxn modelId="{F47A7070-ECC9-4BDB-A364-47849B5F72E4}" type="presParOf" srcId="{64B1555E-F0E4-4EEF-B1FB-9E89EAFED0F6}" destId="{4B70E54E-F5ED-4982-A514-0658BE5D5297}" srcOrd="0" destOrd="0" presId="urn:microsoft.com/office/officeart/2008/layout/NameandTitleOrganizationalChart"/>
    <dgm:cxn modelId="{AF7FDBD4-82F6-4820-8C0C-3D8180133287}" type="presParOf" srcId="{64B1555E-F0E4-4EEF-B1FB-9E89EAFED0F6}" destId="{33ABE5BD-2D15-43F8-89ED-F65C80FDD81C}" srcOrd="1" destOrd="0" presId="urn:microsoft.com/office/officeart/2008/layout/NameandTitleOrganizationalChart"/>
    <dgm:cxn modelId="{4311F74B-6AAD-45D2-9999-16C97F95F65A}" type="presParOf" srcId="{64B1555E-F0E4-4EEF-B1FB-9E89EAFED0F6}" destId="{DA9725C0-3079-491A-91FE-138DA44EA3FD}" srcOrd="2" destOrd="0" presId="urn:microsoft.com/office/officeart/2008/layout/NameandTitleOrganizationalChart"/>
    <dgm:cxn modelId="{30F33BE7-03FA-40BE-8AD6-8588B6DACA17}" type="presParOf" srcId="{CC480CB4-5D0E-4217-8A57-D20E0780BA45}" destId="{DA443295-4A84-48B0-A761-FB14A69088B5}" srcOrd="1" destOrd="0" presId="urn:microsoft.com/office/officeart/2008/layout/NameandTitleOrganizationalChart"/>
    <dgm:cxn modelId="{2085DFFA-B492-410A-955E-0291FC6E599B}" type="presParOf" srcId="{CC480CB4-5D0E-4217-8A57-D20E0780BA45}" destId="{E4B127EE-AE0A-4D7F-AFEC-5B846A3B448B}" srcOrd="2" destOrd="0" presId="urn:microsoft.com/office/officeart/2008/layout/NameandTitleOrganizationalChart"/>
    <dgm:cxn modelId="{BEB6316F-E8AB-4FE4-BDD4-88B8498EE804}" type="presParOf" srcId="{115172FD-022C-4B65-8BD1-45ADCF314D94}" destId="{8DA99D8F-A102-4EC5-901F-67A6F04FE476}" srcOrd="2" destOrd="0" presId="urn:microsoft.com/office/officeart/2008/layout/NameandTitleOrganizationalChart"/>
    <dgm:cxn modelId="{902FAA51-B131-4CE8-ACFC-FBBFD665E4C6}" type="presParOf" srcId="{115172FD-022C-4B65-8BD1-45ADCF314D94}" destId="{7FC6EACD-E1E6-41BF-8C6B-03C0D2F56774}" srcOrd="3" destOrd="0" presId="urn:microsoft.com/office/officeart/2008/layout/NameandTitleOrganizationalChart"/>
    <dgm:cxn modelId="{0BCB0EDE-0CE4-4EDD-9305-52C8C44DEDD4}" type="presParOf" srcId="{7FC6EACD-E1E6-41BF-8C6B-03C0D2F56774}" destId="{B970908D-18D2-4FD4-8BD2-E0853AD19330}" srcOrd="0" destOrd="0" presId="urn:microsoft.com/office/officeart/2008/layout/NameandTitleOrganizationalChart"/>
    <dgm:cxn modelId="{E1A6E9C6-30E5-4A46-9165-133F409B4C25}" type="presParOf" srcId="{B970908D-18D2-4FD4-8BD2-E0853AD19330}" destId="{82C3143C-B850-4F29-BF28-C9F8FB2667C8}" srcOrd="0" destOrd="0" presId="urn:microsoft.com/office/officeart/2008/layout/NameandTitleOrganizationalChart"/>
    <dgm:cxn modelId="{43F293E6-331D-4126-AD21-B58654CB4655}" type="presParOf" srcId="{B970908D-18D2-4FD4-8BD2-E0853AD19330}" destId="{E3620EC4-187E-461F-9AED-C001F8F2C774}" srcOrd="1" destOrd="0" presId="urn:microsoft.com/office/officeart/2008/layout/NameandTitleOrganizationalChart"/>
    <dgm:cxn modelId="{684E92F0-D5F8-4926-9716-DA4B7FD4F75A}" type="presParOf" srcId="{B970908D-18D2-4FD4-8BD2-E0853AD19330}" destId="{6E9684D3-37B6-40C2-BD8C-FE1BC10465E6}" srcOrd="2" destOrd="0" presId="urn:microsoft.com/office/officeart/2008/layout/NameandTitleOrganizationalChart"/>
    <dgm:cxn modelId="{DAEB0F4E-B726-4285-83DB-6345EEFDE2D7}" type="presParOf" srcId="{7FC6EACD-E1E6-41BF-8C6B-03C0D2F56774}" destId="{BA4D1559-161F-45E1-A4B4-5EC3655519B2}" srcOrd="1" destOrd="0" presId="urn:microsoft.com/office/officeart/2008/layout/NameandTitleOrganizationalChart"/>
    <dgm:cxn modelId="{DF3BBCD8-3DD1-4826-A6C5-F8612653C526}" type="presParOf" srcId="{7FC6EACD-E1E6-41BF-8C6B-03C0D2F56774}" destId="{CAFF199D-9E70-4D42-BA2E-66EF5CCDB0C9}" srcOrd="2" destOrd="0" presId="urn:microsoft.com/office/officeart/2008/layout/NameandTitleOrganizationalChart"/>
    <dgm:cxn modelId="{2671E832-4C3E-4E8E-B2E0-6348B2E1C5A1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Allen Chang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Package leader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Lydia Liu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Package design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1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1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41A5B7D9-E127-4409-8DB1-0BCCEFE45F2D}" type="presOf" srcId="{1848A3DE-59CA-4E5D-B375-DEE8EDE897CA}" destId="{DA9725C0-3079-491A-91FE-138DA44EA3FD}" srcOrd="1" destOrd="0" presId="urn:microsoft.com/office/officeart/2008/layout/NameandTitleOrganizationalChart"/>
    <dgm:cxn modelId="{AB3C72E8-34EE-4DE8-9596-68356D1545E7}" type="presOf" srcId="{8C89FEFA-22A0-4060-B95D-DE789A34372E}" destId="{B0DAF6CD-0D88-4ECC-A036-2657DD127867}" srcOrd="0" destOrd="0" presId="urn:microsoft.com/office/officeart/2008/layout/NameandTitleOrganizationalChart"/>
    <dgm:cxn modelId="{D542ED96-0FD0-40D7-8A48-14157C60EF51}" type="presOf" srcId="{1848A3DE-59CA-4E5D-B375-DEE8EDE897CA}" destId="{4B70E54E-F5ED-4982-A514-0658BE5D5297}" srcOrd="0" destOrd="0" presId="urn:microsoft.com/office/officeart/2008/layout/NameandTitleOrganizationalChart"/>
    <dgm:cxn modelId="{2E74C1E1-161E-4972-98CA-B75634218804}" type="presOf" srcId="{F2212283-7D90-4B8B-9794-EE252771D520}" destId="{81E5C6EA-441B-4917-A196-9CF7EC22043E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98EEECEF-268F-4656-8A75-34F8D6957044}" type="presOf" srcId="{F2212283-7D90-4B8B-9794-EE252771D520}" destId="{29110A65-0AC3-4BAC-BCD6-007321D9D288}" srcOrd="1" destOrd="0" presId="urn:microsoft.com/office/officeart/2008/layout/NameandTitleOrganizationalChart"/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2FD365C7-FD35-4B6D-BF31-3B9627814554}" type="presOf" srcId="{CD42BC39-3308-4083-9F0B-F65994AB6DF5}" destId="{33ABE5BD-2D15-43F8-89ED-F65C80FDD81C}" srcOrd="0" destOrd="0" presId="urn:microsoft.com/office/officeart/2008/layout/NameandTitleOrganizationalChart"/>
    <dgm:cxn modelId="{59D0C8DD-78AE-4A9D-A4C6-E3C3A85A0D85}" type="presOf" srcId="{70084E28-012A-4744-8588-944475687CA3}" destId="{64E5FBCC-265A-4634-9B1A-FD2183F4B364}" srcOrd="0" destOrd="0" presId="urn:microsoft.com/office/officeart/2008/layout/NameandTitleOrganizationalChart"/>
    <dgm:cxn modelId="{6BBA3797-9F3A-494A-AA1D-D1C08C3D1F55}" type="presOf" srcId="{11B28682-A024-4AD2-A978-08E0A5A91AFF}" destId="{2FDF61D5-1CC0-4E4B-B526-57F3809A330B}" srcOrd="0" destOrd="0" presId="urn:microsoft.com/office/officeart/2008/layout/NameandTitleOrganizationalChart"/>
    <dgm:cxn modelId="{7B15A6C8-79DF-46F9-8F17-354162B6E303}" type="presParOf" srcId="{64E5FBCC-265A-4634-9B1A-FD2183F4B364}" destId="{46BA8019-B724-4B9E-8B0F-A7B6EF1B69FE}" srcOrd="0" destOrd="0" presId="urn:microsoft.com/office/officeart/2008/layout/NameandTitleOrganizationalChart"/>
    <dgm:cxn modelId="{F02703B7-CDA3-4CCB-B72D-016F90133EF4}" type="presParOf" srcId="{46BA8019-B724-4B9E-8B0F-A7B6EF1B69FE}" destId="{BD874110-05D7-48C2-9D5A-E46DEEBEAC18}" srcOrd="0" destOrd="0" presId="urn:microsoft.com/office/officeart/2008/layout/NameandTitleOrganizationalChart"/>
    <dgm:cxn modelId="{C62E7AF7-2E2E-41B5-A189-08B50570E414}" type="presParOf" srcId="{BD874110-05D7-48C2-9D5A-E46DEEBEAC18}" destId="{81E5C6EA-441B-4917-A196-9CF7EC22043E}" srcOrd="0" destOrd="0" presId="urn:microsoft.com/office/officeart/2008/layout/NameandTitleOrganizationalChart"/>
    <dgm:cxn modelId="{425871B2-3AD4-4C95-A9BF-5F2DF448EE57}" type="presParOf" srcId="{BD874110-05D7-48C2-9D5A-E46DEEBEAC18}" destId="{B0DAF6CD-0D88-4ECC-A036-2657DD127867}" srcOrd="1" destOrd="0" presId="urn:microsoft.com/office/officeart/2008/layout/NameandTitleOrganizationalChart"/>
    <dgm:cxn modelId="{CFB9DCBE-0B87-436F-900A-5860DAE12BDF}" type="presParOf" srcId="{BD874110-05D7-48C2-9D5A-E46DEEBEAC18}" destId="{29110A65-0AC3-4BAC-BCD6-007321D9D288}" srcOrd="2" destOrd="0" presId="urn:microsoft.com/office/officeart/2008/layout/NameandTitleOrganizationalChart"/>
    <dgm:cxn modelId="{170B85CF-34F1-422D-BB8A-9018F3E706CB}" type="presParOf" srcId="{46BA8019-B724-4B9E-8B0F-A7B6EF1B69FE}" destId="{115172FD-022C-4B65-8BD1-45ADCF314D94}" srcOrd="1" destOrd="0" presId="urn:microsoft.com/office/officeart/2008/layout/NameandTitleOrganizationalChart"/>
    <dgm:cxn modelId="{F94D3FD6-D39C-4FFA-BEBD-45E6AE1A2A09}" type="presParOf" srcId="{115172FD-022C-4B65-8BD1-45ADCF314D94}" destId="{2FDF61D5-1CC0-4E4B-B526-57F3809A330B}" srcOrd="0" destOrd="0" presId="urn:microsoft.com/office/officeart/2008/layout/NameandTitleOrganizationalChart"/>
    <dgm:cxn modelId="{A54EF6E0-5BCE-42E2-A253-D144996F7158}" type="presParOf" srcId="{115172FD-022C-4B65-8BD1-45ADCF314D94}" destId="{CC480CB4-5D0E-4217-8A57-D20E0780BA45}" srcOrd="1" destOrd="0" presId="urn:microsoft.com/office/officeart/2008/layout/NameandTitleOrganizationalChart"/>
    <dgm:cxn modelId="{CDD1CF06-3A23-42FE-B60A-0BD4C441FCED}" type="presParOf" srcId="{CC480CB4-5D0E-4217-8A57-D20E0780BA45}" destId="{64B1555E-F0E4-4EEF-B1FB-9E89EAFED0F6}" srcOrd="0" destOrd="0" presId="urn:microsoft.com/office/officeart/2008/layout/NameandTitleOrganizationalChart"/>
    <dgm:cxn modelId="{75B9F005-7B16-4A02-806A-955A0BCD56BB}" type="presParOf" srcId="{64B1555E-F0E4-4EEF-B1FB-9E89EAFED0F6}" destId="{4B70E54E-F5ED-4982-A514-0658BE5D5297}" srcOrd="0" destOrd="0" presId="urn:microsoft.com/office/officeart/2008/layout/NameandTitleOrganizationalChart"/>
    <dgm:cxn modelId="{568500AC-24CA-4EF6-BB43-39813638A611}" type="presParOf" srcId="{64B1555E-F0E4-4EEF-B1FB-9E89EAFED0F6}" destId="{33ABE5BD-2D15-43F8-89ED-F65C80FDD81C}" srcOrd="1" destOrd="0" presId="urn:microsoft.com/office/officeart/2008/layout/NameandTitleOrganizationalChart"/>
    <dgm:cxn modelId="{95DC6084-EC8A-468E-AEC5-343FFE718222}" type="presParOf" srcId="{64B1555E-F0E4-4EEF-B1FB-9E89EAFED0F6}" destId="{DA9725C0-3079-491A-91FE-138DA44EA3FD}" srcOrd="2" destOrd="0" presId="urn:microsoft.com/office/officeart/2008/layout/NameandTitleOrganizationalChart"/>
    <dgm:cxn modelId="{F11A88B3-9AC2-4806-82FB-074065AB06C5}" type="presParOf" srcId="{CC480CB4-5D0E-4217-8A57-D20E0780BA45}" destId="{DA443295-4A84-48B0-A761-FB14A69088B5}" srcOrd="1" destOrd="0" presId="urn:microsoft.com/office/officeart/2008/layout/NameandTitleOrganizationalChart"/>
    <dgm:cxn modelId="{6BD01FBA-5EB1-4D10-96AE-EB4E288494E0}" type="presParOf" srcId="{CC480CB4-5D0E-4217-8A57-D20E0780BA45}" destId="{E4B127EE-AE0A-4D7F-AFEC-5B846A3B448B}" srcOrd="2" destOrd="0" presId="urn:microsoft.com/office/officeart/2008/layout/NameandTitleOrganizationalChart"/>
    <dgm:cxn modelId="{155039D9-42FC-40A7-8FA8-BBA850F06BF9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Jason Kung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Compliance lead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Jonah Lee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EMC test debug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Wen Chao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EMC test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8AEFC64D-F26C-4944-8EFD-510D94F2F63D}" type="presOf" srcId="{1848A3DE-59CA-4E5D-B375-DEE8EDE897CA}" destId="{4B70E54E-F5ED-4982-A514-0658BE5D5297}" srcOrd="0" destOrd="0" presId="urn:microsoft.com/office/officeart/2008/layout/NameandTitleOrganizationalChart"/>
    <dgm:cxn modelId="{B5604AE6-DF36-4D9D-B041-78DF31335016}" type="presOf" srcId="{CD42BC39-3308-4083-9F0B-F65994AB6DF5}" destId="{33ABE5BD-2D15-43F8-89ED-F65C80FDD81C}" srcOrd="0" destOrd="0" presId="urn:microsoft.com/office/officeart/2008/layout/NameandTitleOrganizationalChart"/>
    <dgm:cxn modelId="{87B10382-00CA-425D-97B9-5EFC3F06EA1F}" type="presOf" srcId="{E64306D9-BB30-4B70-BC23-4BA83614CF4D}" destId="{82C3143C-B850-4F29-BF28-C9F8FB2667C8}" srcOrd="0" destOrd="0" presId="urn:microsoft.com/office/officeart/2008/layout/NameandTitleOrganizationalChart"/>
    <dgm:cxn modelId="{34BB79DE-3251-4BB5-AE33-CC90B1D79EFF}" type="presOf" srcId="{F2212283-7D90-4B8B-9794-EE252771D520}" destId="{29110A65-0AC3-4BAC-BCD6-007321D9D288}" srcOrd="1" destOrd="0" presId="urn:microsoft.com/office/officeart/2008/layout/NameandTitleOrganizationalChart"/>
    <dgm:cxn modelId="{4F680B7A-E8E3-447C-86E6-6F230F6E7007}" type="presOf" srcId="{E64306D9-BB30-4B70-BC23-4BA83614CF4D}" destId="{6E9684D3-37B6-40C2-BD8C-FE1BC10465E6}" srcOrd="1" destOrd="0" presId="urn:microsoft.com/office/officeart/2008/layout/NameandTitleOrganizationalChart"/>
    <dgm:cxn modelId="{317480C6-EF63-48CC-819D-836E85D4AC5B}" type="presOf" srcId="{41E71E3A-2A63-43AE-85C8-7399B13F582B}" destId="{8DA99D8F-A102-4EC5-901F-67A6F04FE476}" srcOrd="0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D22978B8-A9FD-479E-9833-BFFC18DFC55E}" type="presOf" srcId="{1848A3DE-59CA-4E5D-B375-DEE8EDE897CA}" destId="{DA9725C0-3079-491A-91FE-138DA44EA3FD}" srcOrd="1" destOrd="0" presId="urn:microsoft.com/office/officeart/2008/layout/NameandTitleOrganizationalChart"/>
    <dgm:cxn modelId="{4F618D76-778D-4709-9E2B-D1C5486BF049}" type="presOf" srcId="{70084E28-012A-4744-8588-944475687CA3}" destId="{64E5FBCC-265A-4634-9B1A-FD2183F4B364}" srcOrd="0" destOrd="0" presId="urn:microsoft.com/office/officeart/2008/layout/NameandTitleOrganizationalChart"/>
    <dgm:cxn modelId="{53872B94-4DDF-4289-8755-0ABB7ED88EF6}" type="presOf" srcId="{7C54BEDE-354F-4582-8914-AFEE59AB5E4D}" destId="{E3620EC4-187E-461F-9AED-C001F8F2C774}" srcOrd="0" destOrd="0" presId="urn:microsoft.com/office/officeart/2008/layout/NameandTitleOrganizationalChart"/>
    <dgm:cxn modelId="{97AEC3A3-EFE2-4897-98D7-919EAD92FFD5}" type="presOf" srcId="{F2212283-7D90-4B8B-9794-EE252771D520}" destId="{81E5C6EA-441B-4917-A196-9CF7EC22043E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9CD9793D-DCF9-4AFF-8855-1CF2B2DB727D}" type="presOf" srcId="{11B28682-A024-4AD2-A978-08E0A5A91AFF}" destId="{2FDF61D5-1CC0-4E4B-B526-57F3809A330B}" srcOrd="0" destOrd="0" presId="urn:microsoft.com/office/officeart/2008/layout/NameandTitleOrganizationalChart"/>
    <dgm:cxn modelId="{BD2E97D2-1876-4842-B4EA-05A79F7CB1D0}" type="presOf" srcId="{8C89FEFA-22A0-4060-B95D-DE789A34372E}" destId="{B0DAF6CD-0D88-4ECC-A036-2657DD127867}" srcOrd="0" destOrd="0" presId="urn:microsoft.com/office/officeart/2008/layout/NameandTitleOrganizationalChart"/>
    <dgm:cxn modelId="{51C0C490-033D-4D14-A1ED-C55369E32D67}" type="presParOf" srcId="{64E5FBCC-265A-4634-9B1A-FD2183F4B364}" destId="{46BA8019-B724-4B9E-8B0F-A7B6EF1B69FE}" srcOrd="0" destOrd="0" presId="urn:microsoft.com/office/officeart/2008/layout/NameandTitleOrganizationalChart"/>
    <dgm:cxn modelId="{925953B7-4371-42ED-A2E6-CF6A3AADA98B}" type="presParOf" srcId="{46BA8019-B724-4B9E-8B0F-A7B6EF1B69FE}" destId="{BD874110-05D7-48C2-9D5A-E46DEEBEAC18}" srcOrd="0" destOrd="0" presId="urn:microsoft.com/office/officeart/2008/layout/NameandTitleOrganizationalChart"/>
    <dgm:cxn modelId="{8B6CE055-A6E3-47AC-9FD7-63060F853797}" type="presParOf" srcId="{BD874110-05D7-48C2-9D5A-E46DEEBEAC18}" destId="{81E5C6EA-441B-4917-A196-9CF7EC22043E}" srcOrd="0" destOrd="0" presId="urn:microsoft.com/office/officeart/2008/layout/NameandTitleOrganizationalChart"/>
    <dgm:cxn modelId="{341BB02E-100D-4F8F-A060-161A6E30CD1F}" type="presParOf" srcId="{BD874110-05D7-48C2-9D5A-E46DEEBEAC18}" destId="{B0DAF6CD-0D88-4ECC-A036-2657DD127867}" srcOrd="1" destOrd="0" presId="urn:microsoft.com/office/officeart/2008/layout/NameandTitleOrganizationalChart"/>
    <dgm:cxn modelId="{23DA4030-B839-4935-B7B4-A8027B2BFFDE}" type="presParOf" srcId="{BD874110-05D7-48C2-9D5A-E46DEEBEAC18}" destId="{29110A65-0AC3-4BAC-BCD6-007321D9D288}" srcOrd="2" destOrd="0" presId="urn:microsoft.com/office/officeart/2008/layout/NameandTitleOrganizationalChart"/>
    <dgm:cxn modelId="{5A842AE0-1421-4BBB-A3DF-3336A2D7C4AB}" type="presParOf" srcId="{46BA8019-B724-4B9E-8B0F-A7B6EF1B69FE}" destId="{115172FD-022C-4B65-8BD1-45ADCF314D94}" srcOrd="1" destOrd="0" presId="urn:microsoft.com/office/officeart/2008/layout/NameandTitleOrganizationalChart"/>
    <dgm:cxn modelId="{8F082543-32CF-4757-8CEA-207811C624F3}" type="presParOf" srcId="{115172FD-022C-4B65-8BD1-45ADCF314D94}" destId="{2FDF61D5-1CC0-4E4B-B526-57F3809A330B}" srcOrd="0" destOrd="0" presId="urn:microsoft.com/office/officeart/2008/layout/NameandTitleOrganizationalChart"/>
    <dgm:cxn modelId="{320ECA48-B0B8-411B-B7D6-6398AF2D5FED}" type="presParOf" srcId="{115172FD-022C-4B65-8BD1-45ADCF314D94}" destId="{CC480CB4-5D0E-4217-8A57-D20E0780BA45}" srcOrd="1" destOrd="0" presId="urn:microsoft.com/office/officeart/2008/layout/NameandTitleOrganizationalChart"/>
    <dgm:cxn modelId="{4075EF4E-15CF-40FC-A18E-EB71893AC1ED}" type="presParOf" srcId="{CC480CB4-5D0E-4217-8A57-D20E0780BA45}" destId="{64B1555E-F0E4-4EEF-B1FB-9E89EAFED0F6}" srcOrd="0" destOrd="0" presId="urn:microsoft.com/office/officeart/2008/layout/NameandTitleOrganizationalChart"/>
    <dgm:cxn modelId="{B9F378AB-67D2-4C3D-9AB1-3619F28C0E8F}" type="presParOf" srcId="{64B1555E-F0E4-4EEF-B1FB-9E89EAFED0F6}" destId="{4B70E54E-F5ED-4982-A514-0658BE5D5297}" srcOrd="0" destOrd="0" presId="urn:microsoft.com/office/officeart/2008/layout/NameandTitleOrganizationalChart"/>
    <dgm:cxn modelId="{3AE2D129-6D2A-4396-861E-A0E1EB523239}" type="presParOf" srcId="{64B1555E-F0E4-4EEF-B1FB-9E89EAFED0F6}" destId="{33ABE5BD-2D15-43F8-89ED-F65C80FDD81C}" srcOrd="1" destOrd="0" presId="urn:microsoft.com/office/officeart/2008/layout/NameandTitleOrganizationalChart"/>
    <dgm:cxn modelId="{AF4D45A3-A031-47B7-9B09-A7B788A3818C}" type="presParOf" srcId="{64B1555E-F0E4-4EEF-B1FB-9E89EAFED0F6}" destId="{DA9725C0-3079-491A-91FE-138DA44EA3FD}" srcOrd="2" destOrd="0" presId="urn:microsoft.com/office/officeart/2008/layout/NameandTitleOrganizationalChart"/>
    <dgm:cxn modelId="{1613EADF-1DCA-4BC0-9E01-C2FD17F00F18}" type="presParOf" srcId="{CC480CB4-5D0E-4217-8A57-D20E0780BA45}" destId="{DA443295-4A84-48B0-A761-FB14A69088B5}" srcOrd="1" destOrd="0" presId="urn:microsoft.com/office/officeart/2008/layout/NameandTitleOrganizationalChart"/>
    <dgm:cxn modelId="{34AAD3FF-DBE6-4392-84E9-C8481304FE35}" type="presParOf" srcId="{CC480CB4-5D0E-4217-8A57-D20E0780BA45}" destId="{E4B127EE-AE0A-4D7F-AFEC-5B846A3B448B}" srcOrd="2" destOrd="0" presId="urn:microsoft.com/office/officeart/2008/layout/NameandTitleOrganizationalChart"/>
    <dgm:cxn modelId="{B2AF3A79-6628-4668-8EBC-C59C548F4FF4}" type="presParOf" srcId="{115172FD-022C-4B65-8BD1-45ADCF314D94}" destId="{8DA99D8F-A102-4EC5-901F-67A6F04FE476}" srcOrd="2" destOrd="0" presId="urn:microsoft.com/office/officeart/2008/layout/NameandTitleOrganizationalChart"/>
    <dgm:cxn modelId="{048A3629-C062-4D9B-80ED-B6A4C0771EAC}" type="presParOf" srcId="{115172FD-022C-4B65-8BD1-45ADCF314D94}" destId="{7FC6EACD-E1E6-41BF-8C6B-03C0D2F56774}" srcOrd="3" destOrd="0" presId="urn:microsoft.com/office/officeart/2008/layout/NameandTitleOrganizationalChart"/>
    <dgm:cxn modelId="{CC3B435C-6B34-4F1A-A05B-F4DA42BEAC3A}" type="presParOf" srcId="{7FC6EACD-E1E6-41BF-8C6B-03C0D2F56774}" destId="{B970908D-18D2-4FD4-8BD2-E0853AD19330}" srcOrd="0" destOrd="0" presId="urn:microsoft.com/office/officeart/2008/layout/NameandTitleOrganizationalChart"/>
    <dgm:cxn modelId="{0EEF2EEF-822D-49F3-A36E-BD1E69A7CBC9}" type="presParOf" srcId="{B970908D-18D2-4FD4-8BD2-E0853AD19330}" destId="{82C3143C-B850-4F29-BF28-C9F8FB2667C8}" srcOrd="0" destOrd="0" presId="urn:microsoft.com/office/officeart/2008/layout/NameandTitleOrganizationalChart"/>
    <dgm:cxn modelId="{A780A056-DFC7-44FF-BED1-C3B77F6BC3F8}" type="presParOf" srcId="{B970908D-18D2-4FD4-8BD2-E0853AD19330}" destId="{E3620EC4-187E-461F-9AED-C001F8F2C774}" srcOrd="1" destOrd="0" presId="urn:microsoft.com/office/officeart/2008/layout/NameandTitleOrganizationalChart"/>
    <dgm:cxn modelId="{823F580A-559D-4875-9EB7-CBD6D6959DD9}" type="presParOf" srcId="{B970908D-18D2-4FD4-8BD2-E0853AD19330}" destId="{6E9684D3-37B6-40C2-BD8C-FE1BC10465E6}" srcOrd="2" destOrd="0" presId="urn:microsoft.com/office/officeart/2008/layout/NameandTitleOrganizationalChart"/>
    <dgm:cxn modelId="{02F43271-BB17-492A-B4E8-BD5BCBAF32AB}" type="presParOf" srcId="{7FC6EACD-E1E6-41BF-8C6B-03C0D2F56774}" destId="{BA4D1559-161F-45E1-A4B4-5EC3655519B2}" srcOrd="1" destOrd="0" presId="urn:microsoft.com/office/officeart/2008/layout/NameandTitleOrganizationalChart"/>
    <dgm:cxn modelId="{C80D1270-8BEE-4299-96B8-6E7B90E74A73}" type="presParOf" srcId="{7FC6EACD-E1E6-41BF-8C6B-03C0D2F56774}" destId="{CAFF199D-9E70-4D42-BA2E-66EF5CCDB0C9}" srcOrd="2" destOrd="0" presId="urn:microsoft.com/office/officeart/2008/layout/NameandTitleOrganizationalChart"/>
    <dgm:cxn modelId="{8905AC5F-0DFE-4394-8010-040D23F34843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07152D7-C9C3-4477-9CB8-4E88B8FD1F51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CC02E61-BF5B-4A04-838B-EEA8305444A1}">
      <dgm:prSet phldrT="[文字]"/>
      <dgm:spPr/>
      <dgm:t>
        <a:bodyPr/>
        <a:lstStyle/>
        <a:p>
          <a:r>
            <a:rPr lang="en-US" altLang="zh-TW" dirty="0" smtClean="0"/>
            <a:t>Wilson Kao</a:t>
          </a:r>
          <a:endParaRPr lang="zh-TW" altLang="en-US" dirty="0"/>
        </a:p>
      </dgm:t>
    </dgm:pt>
    <dgm:pt modelId="{20D62284-EB84-4FCB-85DE-79D852CAFE37}" type="parTrans" cxnId="{89A18CF6-6876-486B-80B4-38A8862949CA}">
      <dgm:prSet/>
      <dgm:spPr/>
      <dgm:t>
        <a:bodyPr/>
        <a:lstStyle/>
        <a:p>
          <a:endParaRPr lang="zh-TW" altLang="en-US"/>
        </a:p>
      </dgm:t>
    </dgm:pt>
    <dgm:pt modelId="{7C30E9AD-67E1-437B-9567-3A2EDFD317F0}" type="sibTrans" cxnId="{89A18CF6-6876-486B-80B4-38A8862949CA}">
      <dgm:prSet/>
      <dgm:spPr/>
      <dgm:t>
        <a:bodyPr/>
        <a:lstStyle/>
        <a:p>
          <a:r>
            <a:rPr lang="en-US" altLang="zh-TW" dirty="0" smtClean="0"/>
            <a:t>SQA leader</a:t>
          </a:r>
          <a:endParaRPr lang="zh-TW" altLang="en-US" dirty="0"/>
        </a:p>
      </dgm:t>
    </dgm:pt>
    <dgm:pt modelId="{74CBB422-7A68-4745-8C38-A5306BDC99B6}">
      <dgm:prSet phldrT="[文字]"/>
      <dgm:spPr/>
      <dgm:t>
        <a:bodyPr/>
        <a:lstStyle/>
        <a:p>
          <a:r>
            <a:rPr lang="en-US" altLang="zh-TW" dirty="0" smtClean="0"/>
            <a:t>James </a:t>
          </a:r>
          <a:r>
            <a:rPr lang="en-US" altLang="zh-TW" dirty="0" err="1" smtClean="0"/>
            <a:t>Kuo</a:t>
          </a:r>
          <a:endParaRPr lang="zh-TW" altLang="en-US" dirty="0"/>
        </a:p>
      </dgm:t>
    </dgm:pt>
    <dgm:pt modelId="{BBE307A2-5EF1-45BD-8443-F6D5BF7A211A}" type="parTrans" cxnId="{FFB2A1AE-FBF5-4537-B475-A98D08FE3E82}">
      <dgm:prSet/>
      <dgm:spPr/>
      <dgm:t>
        <a:bodyPr/>
        <a:lstStyle/>
        <a:p>
          <a:endParaRPr lang="zh-TW" altLang="en-US"/>
        </a:p>
      </dgm:t>
    </dgm:pt>
    <dgm:pt modelId="{DEFAD6D3-76D0-4672-813E-C8E4F88FE4A5}" type="sibTrans" cxnId="{FFB2A1AE-FBF5-4537-B475-A98D08FE3E82}">
      <dgm:prSet/>
      <dgm:spPr/>
      <dgm:t>
        <a:bodyPr/>
        <a:lstStyle/>
        <a:p>
          <a:r>
            <a:rPr lang="en-US" altLang="zh-TW" dirty="0" smtClean="0"/>
            <a:t>Dolby Cert., SIT</a:t>
          </a:r>
          <a:endParaRPr lang="zh-TW" altLang="en-US" dirty="0"/>
        </a:p>
      </dgm:t>
    </dgm:pt>
    <dgm:pt modelId="{F2E37DD7-34B7-4842-AAA9-10C20B1BF6B4}">
      <dgm:prSet phldrT="[文字]"/>
      <dgm:spPr/>
      <dgm:t>
        <a:bodyPr/>
        <a:lstStyle/>
        <a:p>
          <a:r>
            <a:rPr lang="en-US" altLang="zh-TW" dirty="0" smtClean="0"/>
            <a:t>Bryan Yang</a:t>
          </a:r>
          <a:endParaRPr lang="zh-TW" altLang="en-US" dirty="0"/>
        </a:p>
      </dgm:t>
    </dgm:pt>
    <dgm:pt modelId="{D2288B81-525E-433C-B9EE-7177367BA7B8}" type="parTrans" cxnId="{141ADBFF-CE73-4A32-BAD9-D4CA8F5C7B6E}">
      <dgm:prSet/>
      <dgm:spPr/>
      <dgm:t>
        <a:bodyPr/>
        <a:lstStyle/>
        <a:p>
          <a:endParaRPr lang="zh-TW" altLang="en-US"/>
        </a:p>
      </dgm:t>
    </dgm:pt>
    <dgm:pt modelId="{56573A57-FAE1-47AC-BC82-6F3D103EE206}" type="sibTrans" cxnId="{141ADBFF-CE73-4A32-BAD9-D4CA8F5C7B6E}">
      <dgm:prSet/>
      <dgm:spPr/>
      <dgm:t>
        <a:bodyPr/>
        <a:lstStyle/>
        <a:p>
          <a:r>
            <a:rPr lang="en-US" altLang="zh-TW" dirty="0" smtClean="0"/>
            <a:t>ATV CTS cert., SIT</a:t>
          </a:r>
          <a:endParaRPr lang="zh-TW" altLang="en-US" dirty="0"/>
        </a:p>
      </dgm:t>
    </dgm:pt>
    <dgm:pt modelId="{BD3343EB-AD71-4FDC-8D28-626604A6DB94}">
      <dgm:prSet phldrT="[文字]"/>
      <dgm:spPr/>
      <dgm:t>
        <a:bodyPr/>
        <a:lstStyle/>
        <a:p>
          <a:r>
            <a:rPr lang="en-US" altLang="zh-TW" dirty="0" err="1" smtClean="0"/>
            <a:t>Beca</a:t>
          </a:r>
          <a:r>
            <a:rPr lang="en-US" altLang="zh-TW" dirty="0" smtClean="0"/>
            <a:t> Ding</a:t>
          </a:r>
          <a:endParaRPr lang="zh-TW" altLang="en-US" dirty="0"/>
        </a:p>
      </dgm:t>
    </dgm:pt>
    <dgm:pt modelId="{B421AAC7-998C-4EF4-882C-E83765C04694}" type="parTrans" cxnId="{080FEAFC-ABF1-47D2-8522-C358B2AE9394}">
      <dgm:prSet/>
      <dgm:spPr/>
      <dgm:t>
        <a:bodyPr/>
        <a:lstStyle/>
        <a:p>
          <a:endParaRPr lang="zh-TW" altLang="en-US"/>
        </a:p>
      </dgm:t>
    </dgm:pt>
    <dgm:pt modelId="{E7F2547D-33C7-480A-9D9D-54A9D097298F}" type="sibTrans" cxnId="{080FEAFC-ABF1-47D2-8522-C358B2AE9394}">
      <dgm:prSet/>
      <dgm:spPr/>
      <dgm:t>
        <a:bodyPr/>
        <a:lstStyle/>
        <a:p>
          <a:r>
            <a:rPr lang="en-US" altLang="zh-TW" dirty="0" smtClean="0"/>
            <a:t>ATV CTS cert., SIT</a:t>
          </a:r>
          <a:endParaRPr lang="zh-TW" altLang="en-US" dirty="0"/>
        </a:p>
      </dgm:t>
    </dgm:pt>
    <dgm:pt modelId="{91F3F68D-F67D-4B7E-B90C-4448F66CCD79}">
      <dgm:prSet phldrT="[文字]"/>
      <dgm:spPr/>
      <dgm:t>
        <a:bodyPr/>
        <a:lstStyle/>
        <a:p>
          <a:r>
            <a:rPr lang="en-US" altLang="zh-TW" dirty="0" smtClean="0"/>
            <a:t>D.A. Wei</a:t>
          </a:r>
          <a:endParaRPr lang="zh-TW" altLang="en-US" dirty="0"/>
        </a:p>
      </dgm:t>
    </dgm:pt>
    <dgm:pt modelId="{E7A83B63-DFAF-4D2E-9725-6DAAF9603936}" type="parTrans" cxnId="{8D4F0461-FF38-4D94-A7A0-A2664E788891}">
      <dgm:prSet/>
      <dgm:spPr/>
      <dgm:t>
        <a:bodyPr/>
        <a:lstStyle/>
        <a:p>
          <a:endParaRPr lang="zh-TW" altLang="en-US"/>
        </a:p>
      </dgm:t>
    </dgm:pt>
    <dgm:pt modelId="{63B7D540-7A83-473D-8B6F-336F0118D121}" type="sibTrans" cxnId="{8D4F0461-FF38-4D94-A7A0-A2664E788891}">
      <dgm:prSet/>
      <dgm:spPr/>
      <dgm:t>
        <a:bodyPr/>
        <a:lstStyle/>
        <a:p>
          <a:r>
            <a:rPr lang="en-US" altLang="zh-TW" dirty="0" smtClean="0"/>
            <a:t>Google FFV ART testing</a:t>
          </a:r>
          <a:endParaRPr lang="zh-TW" altLang="en-US" dirty="0"/>
        </a:p>
      </dgm:t>
    </dgm:pt>
    <dgm:pt modelId="{19A846A8-FF53-48FA-88F6-75892D05BC73}" type="pres">
      <dgm:prSet presAssocID="{807152D7-C9C3-4477-9CB8-4E88B8FD1F5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AF782108-44B6-4CC8-B976-E6FFB25D9274}" type="pres">
      <dgm:prSet presAssocID="{5CC02E61-BF5B-4A04-838B-EEA8305444A1}" presName="hierRoot1" presStyleCnt="0">
        <dgm:presLayoutVars>
          <dgm:hierBranch val="init"/>
        </dgm:presLayoutVars>
      </dgm:prSet>
      <dgm:spPr/>
    </dgm:pt>
    <dgm:pt modelId="{71269ACE-BE7E-4FA6-A6D5-1600755ACAE8}" type="pres">
      <dgm:prSet presAssocID="{5CC02E61-BF5B-4A04-838B-EEA8305444A1}" presName="rootComposite1" presStyleCnt="0"/>
      <dgm:spPr/>
    </dgm:pt>
    <dgm:pt modelId="{068AD5D9-9E81-491E-8A05-DBF2A82C3207}" type="pres">
      <dgm:prSet presAssocID="{5CC02E61-BF5B-4A04-838B-EEA8305444A1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35B5CAD-2C76-4300-A3FC-4A30DA564002}" type="pres">
      <dgm:prSet presAssocID="{5CC02E61-BF5B-4A04-838B-EEA8305444A1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4FE6E05-8446-4E67-93BA-850177D80158}" type="pres">
      <dgm:prSet presAssocID="{5CC02E61-BF5B-4A04-838B-EEA8305444A1}" presName="rootConnector1" presStyleLbl="node1" presStyleIdx="0" presStyleCnt="4"/>
      <dgm:spPr/>
      <dgm:t>
        <a:bodyPr/>
        <a:lstStyle/>
        <a:p>
          <a:endParaRPr lang="zh-TW" altLang="en-US"/>
        </a:p>
      </dgm:t>
    </dgm:pt>
    <dgm:pt modelId="{55EFFD22-8B45-4688-80D0-B80AAC9AD3A3}" type="pres">
      <dgm:prSet presAssocID="{5CC02E61-BF5B-4A04-838B-EEA8305444A1}" presName="hierChild2" presStyleCnt="0"/>
      <dgm:spPr/>
    </dgm:pt>
    <dgm:pt modelId="{BB3B0679-5F39-4D7D-A669-22A639FC0F3B}" type="pres">
      <dgm:prSet presAssocID="{BBE307A2-5EF1-45BD-8443-F6D5BF7A211A}" presName="Name37" presStyleLbl="parChTrans1D2" presStyleIdx="0" presStyleCnt="4"/>
      <dgm:spPr/>
      <dgm:t>
        <a:bodyPr/>
        <a:lstStyle/>
        <a:p>
          <a:endParaRPr lang="zh-TW" altLang="en-US"/>
        </a:p>
      </dgm:t>
    </dgm:pt>
    <dgm:pt modelId="{BFF8D2AD-D7D3-4372-9D03-A24F9483F449}" type="pres">
      <dgm:prSet presAssocID="{74CBB422-7A68-4745-8C38-A5306BDC99B6}" presName="hierRoot2" presStyleCnt="0">
        <dgm:presLayoutVars>
          <dgm:hierBranch val="init"/>
        </dgm:presLayoutVars>
      </dgm:prSet>
      <dgm:spPr/>
    </dgm:pt>
    <dgm:pt modelId="{681B0036-6B46-4FEC-8F14-A8BD16D48342}" type="pres">
      <dgm:prSet presAssocID="{74CBB422-7A68-4745-8C38-A5306BDC99B6}" presName="rootComposite" presStyleCnt="0"/>
      <dgm:spPr/>
    </dgm:pt>
    <dgm:pt modelId="{39BE8A15-0919-4DD6-BA1C-B22229E4014E}" type="pres">
      <dgm:prSet presAssocID="{74CBB422-7A68-4745-8C38-A5306BDC99B6}" presName="rootText" presStyleLbl="node1" presStyleIdx="0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59AC464-1047-4632-949A-5879EA91DD6C}" type="pres">
      <dgm:prSet presAssocID="{74CBB422-7A68-4745-8C38-A5306BDC99B6}" presName="titleText2" presStyleLbl="fgAcc1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5F1B9F-B99F-4007-8759-2BFB981AF7BE}" type="pres">
      <dgm:prSet presAssocID="{74CBB422-7A68-4745-8C38-A5306BDC99B6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157FD141-697F-41DD-86DB-7568EC07E27A}" type="pres">
      <dgm:prSet presAssocID="{74CBB422-7A68-4745-8C38-A5306BDC99B6}" presName="hierChild4" presStyleCnt="0"/>
      <dgm:spPr/>
    </dgm:pt>
    <dgm:pt modelId="{DB33B66B-14D1-44C0-A6FA-96026A32538F}" type="pres">
      <dgm:prSet presAssocID="{74CBB422-7A68-4745-8C38-A5306BDC99B6}" presName="hierChild5" presStyleCnt="0"/>
      <dgm:spPr/>
    </dgm:pt>
    <dgm:pt modelId="{5557A1F0-A3C3-408B-AE4B-AC473BB98E77}" type="pres">
      <dgm:prSet presAssocID="{D2288B81-525E-433C-B9EE-7177367BA7B8}" presName="Name37" presStyleLbl="parChTrans1D2" presStyleIdx="1" presStyleCnt="4"/>
      <dgm:spPr/>
      <dgm:t>
        <a:bodyPr/>
        <a:lstStyle/>
        <a:p>
          <a:endParaRPr lang="zh-TW" altLang="en-US"/>
        </a:p>
      </dgm:t>
    </dgm:pt>
    <dgm:pt modelId="{FEA598DC-D5F3-4ABC-9A0D-0EE959C9DC09}" type="pres">
      <dgm:prSet presAssocID="{F2E37DD7-34B7-4842-AAA9-10C20B1BF6B4}" presName="hierRoot2" presStyleCnt="0">
        <dgm:presLayoutVars>
          <dgm:hierBranch val="init"/>
        </dgm:presLayoutVars>
      </dgm:prSet>
      <dgm:spPr/>
    </dgm:pt>
    <dgm:pt modelId="{FD783787-5E78-49AC-BEDE-D95425761EFD}" type="pres">
      <dgm:prSet presAssocID="{F2E37DD7-34B7-4842-AAA9-10C20B1BF6B4}" presName="rootComposite" presStyleCnt="0"/>
      <dgm:spPr/>
    </dgm:pt>
    <dgm:pt modelId="{B949A187-ECFB-4240-86CD-13A0078A72B5}" type="pres">
      <dgm:prSet presAssocID="{F2E37DD7-34B7-4842-AAA9-10C20B1BF6B4}" presName="rootText" presStyleLbl="node1" presStyleIdx="1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2C086CA-3A83-473A-9A47-ECD39D46470F}" type="pres">
      <dgm:prSet presAssocID="{F2E37DD7-34B7-4842-AAA9-10C20B1BF6B4}" presName="titleText2" presStyleLbl="fgAcc1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6C2CD7A-6546-43A5-BDC1-19C27D711933}" type="pres">
      <dgm:prSet presAssocID="{F2E37DD7-34B7-4842-AAA9-10C20B1BF6B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43BEE761-656E-485E-94EA-0645152BF6F4}" type="pres">
      <dgm:prSet presAssocID="{F2E37DD7-34B7-4842-AAA9-10C20B1BF6B4}" presName="hierChild4" presStyleCnt="0"/>
      <dgm:spPr/>
    </dgm:pt>
    <dgm:pt modelId="{C3855FCC-4EF8-4B9F-984B-A6A7397FCC38}" type="pres">
      <dgm:prSet presAssocID="{F2E37DD7-34B7-4842-AAA9-10C20B1BF6B4}" presName="hierChild5" presStyleCnt="0"/>
      <dgm:spPr/>
    </dgm:pt>
    <dgm:pt modelId="{62104C71-1857-43AC-AE01-9DF2A02193F9}" type="pres">
      <dgm:prSet presAssocID="{B421AAC7-998C-4EF4-882C-E83765C04694}" presName="Name37" presStyleLbl="parChTrans1D2" presStyleIdx="2" presStyleCnt="4"/>
      <dgm:spPr/>
      <dgm:t>
        <a:bodyPr/>
        <a:lstStyle/>
        <a:p>
          <a:endParaRPr lang="zh-TW" altLang="en-US"/>
        </a:p>
      </dgm:t>
    </dgm:pt>
    <dgm:pt modelId="{A3495CEB-5997-4A9C-B739-FC87E4837371}" type="pres">
      <dgm:prSet presAssocID="{BD3343EB-AD71-4FDC-8D28-626604A6DB94}" presName="hierRoot2" presStyleCnt="0">
        <dgm:presLayoutVars>
          <dgm:hierBranch val="init"/>
        </dgm:presLayoutVars>
      </dgm:prSet>
      <dgm:spPr/>
    </dgm:pt>
    <dgm:pt modelId="{A526F5DC-958B-44F8-924C-097FD53AD3C0}" type="pres">
      <dgm:prSet presAssocID="{BD3343EB-AD71-4FDC-8D28-626604A6DB94}" presName="rootComposite" presStyleCnt="0"/>
      <dgm:spPr/>
    </dgm:pt>
    <dgm:pt modelId="{4FDD8E2C-89A7-488B-BEFF-9C0926A64F7D}" type="pres">
      <dgm:prSet presAssocID="{BD3343EB-AD71-4FDC-8D28-626604A6DB94}" presName="rootText" presStyleLbl="node1" presStyleIdx="2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BBC64D8-8D42-4540-ACFE-9F4A2BB102C2}" type="pres">
      <dgm:prSet presAssocID="{BD3343EB-AD71-4FDC-8D28-626604A6DB94}" presName="titleText2" presStyleLbl="fgAcc1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4CBC4671-FB7D-4112-9D45-1508036B90BC}" type="pres">
      <dgm:prSet presAssocID="{BD3343EB-AD71-4FDC-8D28-626604A6DB9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1DDEF462-3809-4BC3-A5D1-890EEC5EC2AC}" type="pres">
      <dgm:prSet presAssocID="{BD3343EB-AD71-4FDC-8D28-626604A6DB94}" presName="hierChild4" presStyleCnt="0"/>
      <dgm:spPr/>
    </dgm:pt>
    <dgm:pt modelId="{F69D26FC-720C-401C-B702-420BB717A97B}" type="pres">
      <dgm:prSet presAssocID="{BD3343EB-AD71-4FDC-8D28-626604A6DB94}" presName="hierChild5" presStyleCnt="0"/>
      <dgm:spPr/>
    </dgm:pt>
    <dgm:pt modelId="{2ADD4849-573C-41B9-AD9D-83C0F80DC242}" type="pres">
      <dgm:prSet presAssocID="{E7A83B63-DFAF-4D2E-9725-6DAAF9603936}" presName="Name37" presStyleLbl="parChTrans1D2" presStyleIdx="3" presStyleCnt="4"/>
      <dgm:spPr/>
      <dgm:t>
        <a:bodyPr/>
        <a:lstStyle/>
        <a:p>
          <a:endParaRPr lang="zh-TW" altLang="en-US"/>
        </a:p>
      </dgm:t>
    </dgm:pt>
    <dgm:pt modelId="{E4F9784F-CB1C-4D2F-ACD0-EB27EF64C9B2}" type="pres">
      <dgm:prSet presAssocID="{91F3F68D-F67D-4B7E-B90C-4448F66CCD79}" presName="hierRoot2" presStyleCnt="0">
        <dgm:presLayoutVars>
          <dgm:hierBranch val="init"/>
        </dgm:presLayoutVars>
      </dgm:prSet>
      <dgm:spPr/>
    </dgm:pt>
    <dgm:pt modelId="{91367100-064D-4D32-B08D-C197C8260EDD}" type="pres">
      <dgm:prSet presAssocID="{91F3F68D-F67D-4B7E-B90C-4448F66CCD79}" presName="rootComposite" presStyleCnt="0"/>
      <dgm:spPr/>
    </dgm:pt>
    <dgm:pt modelId="{AC8FE1FF-0235-410C-9A5E-52CF192091D6}" type="pres">
      <dgm:prSet presAssocID="{91F3F68D-F67D-4B7E-B90C-4448F66CCD79}" presName="rootText" presStyleLbl="node1" presStyleIdx="3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9CD52CF-5F1D-4E65-B290-82B327E77864}" type="pres">
      <dgm:prSet presAssocID="{91F3F68D-F67D-4B7E-B90C-4448F66CCD79}" presName="titleText2" presStyleLbl="fgAcc1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7F84AC87-8971-4114-B50F-46665EE0142E}" type="pres">
      <dgm:prSet presAssocID="{91F3F68D-F67D-4B7E-B90C-4448F66CCD79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A5E70204-7E41-4EC3-A339-472598C99D66}" type="pres">
      <dgm:prSet presAssocID="{91F3F68D-F67D-4B7E-B90C-4448F66CCD79}" presName="hierChild4" presStyleCnt="0"/>
      <dgm:spPr/>
    </dgm:pt>
    <dgm:pt modelId="{1F02AAA6-CE17-44C0-87D5-8F73D456DCFB}" type="pres">
      <dgm:prSet presAssocID="{91F3F68D-F67D-4B7E-B90C-4448F66CCD79}" presName="hierChild5" presStyleCnt="0"/>
      <dgm:spPr/>
    </dgm:pt>
    <dgm:pt modelId="{35D98A6E-04B5-4361-9523-51EFD39BF273}" type="pres">
      <dgm:prSet presAssocID="{5CC02E61-BF5B-4A04-838B-EEA8305444A1}" presName="hierChild3" presStyleCnt="0"/>
      <dgm:spPr/>
    </dgm:pt>
  </dgm:ptLst>
  <dgm:cxnLst>
    <dgm:cxn modelId="{2C401221-52BB-4267-B66C-49253B991702}" type="presOf" srcId="{63B7D540-7A83-473D-8B6F-336F0118D121}" destId="{A9CD52CF-5F1D-4E65-B290-82B327E77864}" srcOrd="0" destOrd="0" presId="urn:microsoft.com/office/officeart/2008/layout/NameandTitleOrganizationalChart"/>
    <dgm:cxn modelId="{F97FEDC1-6376-48C6-83F0-4E4B7E71E8BB}" type="presOf" srcId="{5CC02E61-BF5B-4A04-838B-EEA8305444A1}" destId="{068AD5D9-9E81-491E-8A05-DBF2A82C3207}" srcOrd="0" destOrd="0" presId="urn:microsoft.com/office/officeart/2008/layout/NameandTitleOrganizationalChart"/>
    <dgm:cxn modelId="{5F8E5AD0-F756-42D0-8F25-B9BEDA8C2BA3}" type="presOf" srcId="{56573A57-FAE1-47AC-BC82-6F3D103EE206}" destId="{D2C086CA-3A83-473A-9A47-ECD39D46470F}" srcOrd="0" destOrd="0" presId="urn:microsoft.com/office/officeart/2008/layout/NameandTitleOrganizationalChart"/>
    <dgm:cxn modelId="{A23F87A6-3FF2-4827-BB51-C5AD7DF7F413}" type="presOf" srcId="{BBE307A2-5EF1-45BD-8443-F6D5BF7A211A}" destId="{BB3B0679-5F39-4D7D-A669-22A639FC0F3B}" srcOrd="0" destOrd="0" presId="urn:microsoft.com/office/officeart/2008/layout/NameandTitleOrganizationalChart"/>
    <dgm:cxn modelId="{FAF51E1D-060D-477E-9A2D-666C341D6D57}" type="presOf" srcId="{7C30E9AD-67E1-437B-9567-3A2EDFD317F0}" destId="{935B5CAD-2C76-4300-A3FC-4A30DA564002}" srcOrd="0" destOrd="0" presId="urn:microsoft.com/office/officeart/2008/layout/NameandTitleOrganizationalChart"/>
    <dgm:cxn modelId="{6C0C3AA3-A04B-4AA1-B91F-53C520E7E877}" type="presOf" srcId="{BD3343EB-AD71-4FDC-8D28-626604A6DB94}" destId="{4CBC4671-FB7D-4112-9D45-1508036B90BC}" srcOrd="1" destOrd="0" presId="urn:microsoft.com/office/officeart/2008/layout/NameandTitleOrganizationalChart"/>
    <dgm:cxn modelId="{8ADD16C6-6F43-4E44-9C65-D7412DF0390D}" type="presOf" srcId="{74CBB422-7A68-4745-8C38-A5306BDC99B6}" destId="{6E5F1B9F-B99F-4007-8759-2BFB981AF7BE}" srcOrd="1" destOrd="0" presId="urn:microsoft.com/office/officeart/2008/layout/NameandTitleOrganizationalChart"/>
    <dgm:cxn modelId="{11E125F1-6D98-44DE-B5A3-B5250DD006B8}" type="presOf" srcId="{91F3F68D-F67D-4B7E-B90C-4448F66CCD79}" destId="{7F84AC87-8971-4114-B50F-46665EE0142E}" srcOrd="1" destOrd="0" presId="urn:microsoft.com/office/officeart/2008/layout/NameandTitleOrganizationalChart"/>
    <dgm:cxn modelId="{8D4F0461-FF38-4D94-A7A0-A2664E788891}" srcId="{5CC02E61-BF5B-4A04-838B-EEA8305444A1}" destId="{91F3F68D-F67D-4B7E-B90C-4448F66CCD79}" srcOrd="3" destOrd="0" parTransId="{E7A83B63-DFAF-4D2E-9725-6DAAF9603936}" sibTransId="{63B7D540-7A83-473D-8B6F-336F0118D121}"/>
    <dgm:cxn modelId="{080FEAFC-ABF1-47D2-8522-C358B2AE9394}" srcId="{5CC02E61-BF5B-4A04-838B-EEA8305444A1}" destId="{BD3343EB-AD71-4FDC-8D28-626604A6DB94}" srcOrd="2" destOrd="0" parTransId="{B421AAC7-998C-4EF4-882C-E83765C04694}" sibTransId="{E7F2547D-33C7-480A-9D9D-54A9D097298F}"/>
    <dgm:cxn modelId="{823D45D1-45C5-4417-82F0-26AB97BA9163}" type="presOf" srcId="{F2E37DD7-34B7-4842-AAA9-10C20B1BF6B4}" destId="{B949A187-ECFB-4240-86CD-13A0078A72B5}" srcOrd="0" destOrd="0" presId="urn:microsoft.com/office/officeart/2008/layout/NameandTitleOrganizationalChart"/>
    <dgm:cxn modelId="{D1F6CFD6-A59D-40C1-9854-FA25034FB366}" type="presOf" srcId="{E7F2547D-33C7-480A-9D9D-54A9D097298F}" destId="{3BBC64D8-8D42-4540-ACFE-9F4A2BB102C2}" srcOrd="0" destOrd="0" presId="urn:microsoft.com/office/officeart/2008/layout/NameandTitleOrganizationalChart"/>
    <dgm:cxn modelId="{A0BA5E91-35B5-4005-8B46-65EACAB4E26C}" type="presOf" srcId="{74CBB422-7A68-4745-8C38-A5306BDC99B6}" destId="{39BE8A15-0919-4DD6-BA1C-B22229E4014E}" srcOrd="0" destOrd="0" presId="urn:microsoft.com/office/officeart/2008/layout/NameandTitleOrganizationalChart"/>
    <dgm:cxn modelId="{86E5A37B-F637-4C17-A5B1-4054C6BCBE59}" type="presOf" srcId="{5CC02E61-BF5B-4A04-838B-EEA8305444A1}" destId="{64FE6E05-8446-4E67-93BA-850177D80158}" srcOrd="1" destOrd="0" presId="urn:microsoft.com/office/officeart/2008/layout/NameandTitleOrganizationalChart"/>
    <dgm:cxn modelId="{194BE8B1-694C-4D83-A8C3-3FCA19CD2EE3}" type="presOf" srcId="{B421AAC7-998C-4EF4-882C-E83765C04694}" destId="{62104C71-1857-43AC-AE01-9DF2A02193F9}" srcOrd="0" destOrd="0" presId="urn:microsoft.com/office/officeart/2008/layout/NameandTitleOrganizationalChart"/>
    <dgm:cxn modelId="{C99D0B96-4B36-468A-932A-E4DC0C019491}" type="presOf" srcId="{BD3343EB-AD71-4FDC-8D28-626604A6DB94}" destId="{4FDD8E2C-89A7-488B-BEFF-9C0926A64F7D}" srcOrd="0" destOrd="0" presId="urn:microsoft.com/office/officeart/2008/layout/NameandTitleOrganizationalChart"/>
    <dgm:cxn modelId="{141ADBFF-CE73-4A32-BAD9-D4CA8F5C7B6E}" srcId="{5CC02E61-BF5B-4A04-838B-EEA8305444A1}" destId="{F2E37DD7-34B7-4842-AAA9-10C20B1BF6B4}" srcOrd="1" destOrd="0" parTransId="{D2288B81-525E-433C-B9EE-7177367BA7B8}" sibTransId="{56573A57-FAE1-47AC-BC82-6F3D103EE206}"/>
    <dgm:cxn modelId="{09D19D63-DD47-4C66-A888-A18A563CC7CA}" type="presOf" srcId="{91F3F68D-F67D-4B7E-B90C-4448F66CCD79}" destId="{AC8FE1FF-0235-410C-9A5E-52CF192091D6}" srcOrd="0" destOrd="0" presId="urn:microsoft.com/office/officeart/2008/layout/NameandTitleOrganizationalChart"/>
    <dgm:cxn modelId="{F6399B65-FEE5-41A2-98B4-1860DBE07428}" type="presOf" srcId="{D2288B81-525E-433C-B9EE-7177367BA7B8}" destId="{5557A1F0-A3C3-408B-AE4B-AC473BB98E77}" srcOrd="0" destOrd="0" presId="urn:microsoft.com/office/officeart/2008/layout/NameandTitleOrganizationalChart"/>
    <dgm:cxn modelId="{CF2F3455-5826-411F-9EEC-5C556761B2DB}" type="presOf" srcId="{E7A83B63-DFAF-4D2E-9725-6DAAF9603936}" destId="{2ADD4849-573C-41B9-AD9D-83C0F80DC242}" srcOrd="0" destOrd="0" presId="urn:microsoft.com/office/officeart/2008/layout/NameandTitleOrganizationalChart"/>
    <dgm:cxn modelId="{FFB2A1AE-FBF5-4537-B475-A98D08FE3E82}" srcId="{5CC02E61-BF5B-4A04-838B-EEA8305444A1}" destId="{74CBB422-7A68-4745-8C38-A5306BDC99B6}" srcOrd="0" destOrd="0" parTransId="{BBE307A2-5EF1-45BD-8443-F6D5BF7A211A}" sibTransId="{DEFAD6D3-76D0-4672-813E-C8E4F88FE4A5}"/>
    <dgm:cxn modelId="{477D36CA-908B-4AB8-889E-C1406D679936}" type="presOf" srcId="{807152D7-C9C3-4477-9CB8-4E88B8FD1F51}" destId="{19A846A8-FF53-48FA-88F6-75892D05BC73}" srcOrd="0" destOrd="0" presId="urn:microsoft.com/office/officeart/2008/layout/NameandTitleOrganizationalChart"/>
    <dgm:cxn modelId="{4EDF1E6D-51E3-4D87-B7BA-C7EE8BCAF7FE}" type="presOf" srcId="{DEFAD6D3-76D0-4672-813E-C8E4F88FE4A5}" destId="{959AC464-1047-4632-949A-5879EA91DD6C}" srcOrd="0" destOrd="0" presId="urn:microsoft.com/office/officeart/2008/layout/NameandTitleOrganizationalChart"/>
    <dgm:cxn modelId="{66AC6A4C-EC30-45E0-816B-E2DE1FB863D6}" type="presOf" srcId="{F2E37DD7-34B7-4842-AAA9-10C20B1BF6B4}" destId="{06C2CD7A-6546-43A5-BDC1-19C27D711933}" srcOrd="1" destOrd="0" presId="urn:microsoft.com/office/officeart/2008/layout/NameandTitleOrganizationalChart"/>
    <dgm:cxn modelId="{89A18CF6-6876-486B-80B4-38A8862949CA}" srcId="{807152D7-C9C3-4477-9CB8-4E88B8FD1F51}" destId="{5CC02E61-BF5B-4A04-838B-EEA8305444A1}" srcOrd="0" destOrd="0" parTransId="{20D62284-EB84-4FCB-85DE-79D852CAFE37}" sibTransId="{7C30E9AD-67E1-437B-9567-3A2EDFD317F0}"/>
    <dgm:cxn modelId="{68263D82-E275-4C52-BF6B-5B19DAFF1A8C}" type="presParOf" srcId="{19A846A8-FF53-48FA-88F6-75892D05BC73}" destId="{AF782108-44B6-4CC8-B976-E6FFB25D9274}" srcOrd="0" destOrd="0" presId="urn:microsoft.com/office/officeart/2008/layout/NameandTitleOrganizationalChart"/>
    <dgm:cxn modelId="{EA39408B-00EC-45D7-BDCB-764BA7730721}" type="presParOf" srcId="{AF782108-44B6-4CC8-B976-E6FFB25D9274}" destId="{71269ACE-BE7E-4FA6-A6D5-1600755ACAE8}" srcOrd="0" destOrd="0" presId="urn:microsoft.com/office/officeart/2008/layout/NameandTitleOrganizationalChart"/>
    <dgm:cxn modelId="{FAA7FE12-241A-4A67-98B4-8B5DC0B489F3}" type="presParOf" srcId="{71269ACE-BE7E-4FA6-A6D5-1600755ACAE8}" destId="{068AD5D9-9E81-491E-8A05-DBF2A82C3207}" srcOrd="0" destOrd="0" presId="urn:microsoft.com/office/officeart/2008/layout/NameandTitleOrganizationalChart"/>
    <dgm:cxn modelId="{EE1C5805-A9CF-4521-BF5D-B197B5263EE9}" type="presParOf" srcId="{71269ACE-BE7E-4FA6-A6D5-1600755ACAE8}" destId="{935B5CAD-2C76-4300-A3FC-4A30DA564002}" srcOrd="1" destOrd="0" presId="urn:microsoft.com/office/officeart/2008/layout/NameandTitleOrganizationalChart"/>
    <dgm:cxn modelId="{A66CAFCD-4613-40D6-AB6F-C6ED0D6362D5}" type="presParOf" srcId="{71269ACE-BE7E-4FA6-A6D5-1600755ACAE8}" destId="{64FE6E05-8446-4E67-93BA-850177D80158}" srcOrd="2" destOrd="0" presId="urn:microsoft.com/office/officeart/2008/layout/NameandTitleOrganizationalChart"/>
    <dgm:cxn modelId="{12099FF2-7642-4013-BDFF-E338FE511F72}" type="presParOf" srcId="{AF782108-44B6-4CC8-B976-E6FFB25D9274}" destId="{55EFFD22-8B45-4688-80D0-B80AAC9AD3A3}" srcOrd="1" destOrd="0" presId="urn:microsoft.com/office/officeart/2008/layout/NameandTitleOrganizationalChart"/>
    <dgm:cxn modelId="{F7D95DC4-5A50-4570-A0A6-3B9CEC5D5578}" type="presParOf" srcId="{55EFFD22-8B45-4688-80D0-B80AAC9AD3A3}" destId="{BB3B0679-5F39-4D7D-A669-22A639FC0F3B}" srcOrd="0" destOrd="0" presId="urn:microsoft.com/office/officeart/2008/layout/NameandTitleOrganizationalChart"/>
    <dgm:cxn modelId="{C7258A77-86DB-40FD-9FA1-669CEEC32AFA}" type="presParOf" srcId="{55EFFD22-8B45-4688-80D0-B80AAC9AD3A3}" destId="{BFF8D2AD-D7D3-4372-9D03-A24F9483F449}" srcOrd="1" destOrd="0" presId="urn:microsoft.com/office/officeart/2008/layout/NameandTitleOrganizationalChart"/>
    <dgm:cxn modelId="{A2EBCEB2-C2B6-4FBF-A62B-6908AC704B70}" type="presParOf" srcId="{BFF8D2AD-D7D3-4372-9D03-A24F9483F449}" destId="{681B0036-6B46-4FEC-8F14-A8BD16D48342}" srcOrd="0" destOrd="0" presId="urn:microsoft.com/office/officeart/2008/layout/NameandTitleOrganizationalChart"/>
    <dgm:cxn modelId="{BA610F61-2427-4116-B3B8-EC8CD7652BCB}" type="presParOf" srcId="{681B0036-6B46-4FEC-8F14-A8BD16D48342}" destId="{39BE8A15-0919-4DD6-BA1C-B22229E4014E}" srcOrd="0" destOrd="0" presId="urn:microsoft.com/office/officeart/2008/layout/NameandTitleOrganizationalChart"/>
    <dgm:cxn modelId="{64D54F48-39F7-4552-B650-ECFBB408C82D}" type="presParOf" srcId="{681B0036-6B46-4FEC-8F14-A8BD16D48342}" destId="{959AC464-1047-4632-949A-5879EA91DD6C}" srcOrd="1" destOrd="0" presId="urn:microsoft.com/office/officeart/2008/layout/NameandTitleOrganizationalChart"/>
    <dgm:cxn modelId="{91E49EDF-363F-44DE-BE29-A7116D1B356D}" type="presParOf" srcId="{681B0036-6B46-4FEC-8F14-A8BD16D48342}" destId="{6E5F1B9F-B99F-4007-8759-2BFB981AF7BE}" srcOrd="2" destOrd="0" presId="urn:microsoft.com/office/officeart/2008/layout/NameandTitleOrganizationalChart"/>
    <dgm:cxn modelId="{B3D1850B-96E8-4829-B591-2E58A36FFB68}" type="presParOf" srcId="{BFF8D2AD-D7D3-4372-9D03-A24F9483F449}" destId="{157FD141-697F-41DD-86DB-7568EC07E27A}" srcOrd="1" destOrd="0" presId="urn:microsoft.com/office/officeart/2008/layout/NameandTitleOrganizationalChart"/>
    <dgm:cxn modelId="{F2F87580-CF8A-4C94-A07E-C1A2BFC9EF87}" type="presParOf" srcId="{BFF8D2AD-D7D3-4372-9D03-A24F9483F449}" destId="{DB33B66B-14D1-44C0-A6FA-96026A32538F}" srcOrd="2" destOrd="0" presId="urn:microsoft.com/office/officeart/2008/layout/NameandTitleOrganizationalChart"/>
    <dgm:cxn modelId="{0ECDBDF7-BAE1-40D2-BA5E-F8699E2E3E94}" type="presParOf" srcId="{55EFFD22-8B45-4688-80D0-B80AAC9AD3A3}" destId="{5557A1F0-A3C3-408B-AE4B-AC473BB98E77}" srcOrd="2" destOrd="0" presId="urn:microsoft.com/office/officeart/2008/layout/NameandTitleOrganizationalChart"/>
    <dgm:cxn modelId="{21E773CA-751E-46F9-8ADF-459BC3B4D504}" type="presParOf" srcId="{55EFFD22-8B45-4688-80D0-B80AAC9AD3A3}" destId="{FEA598DC-D5F3-4ABC-9A0D-0EE959C9DC09}" srcOrd="3" destOrd="0" presId="urn:microsoft.com/office/officeart/2008/layout/NameandTitleOrganizationalChart"/>
    <dgm:cxn modelId="{D3B150AB-041F-4063-B9B6-0AEAEAF0AC01}" type="presParOf" srcId="{FEA598DC-D5F3-4ABC-9A0D-0EE959C9DC09}" destId="{FD783787-5E78-49AC-BEDE-D95425761EFD}" srcOrd="0" destOrd="0" presId="urn:microsoft.com/office/officeart/2008/layout/NameandTitleOrganizationalChart"/>
    <dgm:cxn modelId="{D2DE7709-2F14-4F96-B04E-B7A31A1D1DBF}" type="presParOf" srcId="{FD783787-5E78-49AC-BEDE-D95425761EFD}" destId="{B949A187-ECFB-4240-86CD-13A0078A72B5}" srcOrd="0" destOrd="0" presId="urn:microsoft.com/office/officeart/2008/layout/NameandTitleOrganizationalChart"/>
    <dgm:cxn modelId="{6F94633E-7D61-4A88-B2C8-6C4AB5F63E21}" type="presParOf" srcId="{FD783787-5E78-49AC-BEDE-D95425761EFD}" destId="{D2C086CA-3A83-473A-9A47-ECD39D46470F}" srcOrd="1" destOrd="0" presId="urn:microsoft.com/office/officeart/2008/layout/NameandTitleOrganizationalChart"/>
    <dgm:cxn modelId="{4495FCED-2A97-413A-8D0A-0579F395B8DF}" type="presParOf" srcId="{FD783787-5E78-49AC-BEDE-D95425761EFD}" destId="{06C2CD7A-6546-43A5-BDC1-19C27D711933}" srcOrd="2" destOrd="0" presId="urn:microsoft.com/office/officeart/2008/layout/NameandTitleOrganizationalChart"/>
    <dgm:cxn modelId="{3E00135E-8FA7-452D-B630-9E87003A77D1}" type="presParOf" srcId="{FEA598DC-D5F3-4ABC-9A0D-0EE959C9DC09}" destId="{43BEE761-656E-485E-94EA-0645152BF6F4}" srcOrd="1" destOrd="0" presId="urn:microsoft.com/office/officeart/2008/layout/NameandTitleOrganizationalChart"/>
    <dgm:cxn modelId="{49352C33-0321-40E9-99AF-638740088802}" type="presParOf" srcId="{FEA598DC-D5F3-4ABC-9A0D-0EE959C9DC09}" destId="{C3855FCC-4EF8-4B9F-984B-A6A7397FCC38}" srcOrd="2" destOrd="0" presId="urn:microsoft.com/office/officeart/2008/layout/NameandTitleOrganizationalChart"/>
    <dgm:cxn modelId="{DDDBA756-F645-46E0-8C71-CDB9E04DEB4D}" type="presParOf" srcId="{55EFFD22-8B45-4688-80D0-B80AAC9AD3A3}" destId="{62104C71-1857-43AC-AE01-9DF2A02193F9}" srcOrd="4" destOrd="0" presId="urn:microsoft.com/office/officeart/2008/layout/NameandTitleOrganizationalChart"/>
    <dgm:cxn modelId="{D80BD1AA-D35C-4CC5-9494-7F7898A2A250}" type="presParOf" srcId="{55EFFD22-8B45-4688-80D0-B80AAC9AD3A3}" destId="{A3495CEB-5997-4A9C-B739-FC87E4837371}" srcOrd="5" destOrd="0" presId="urn:microsoft.com/office/officeart/2008/layout/NameandTitleOrganizationalChart"/>
    <dgm:cxn modelId="{4369783C-A755-4446-9BC4-962209DF3008}" type="presParOf" srcId="{A3495CEB-5997-4A9C-B739-FC87E4837371}" destId="{A526F5DC-958B-44F8-924C-097FD53AD3C0}" srcOrd="0" destOrd="0" presId="urn:microsoft.com/office/officeart/2008/layout/NameandTitleOrganizationalChart"/>
    <dgm:cxn modelId="{4043D23A-9510-45D1-9467-D1D1B44FBB97}" type="presParOf" srcId="{A526F5DC-958B-44F8-924C-097FD53AD3C0}" destId="{4FDD8E2C-89A7-488B-BEFF-9C0926A64F7D}" srcOrd="0" destOrd="0" presId="urn:microsoft.com/office/officeart/2008/layout/NameandTitleOrganizationalChart"/>
    <dgm:cxn modelId="{D93E3178-5670-4806-AA38-78B1A12B4F7F}" type="presParOf" srcId="{A526F5DC-958B-44F8-924C-097FD53AD3C0}" destId="{3BBC64D8-8D42-4540-ACFE-9F4A2BB102C2}" srcOrd="1" destOrd="0" presId="urn:microsoft.com/office/officeart/2008/layout/NameandTitleOrganizationalChart"/>
    <dgm:cxn modelId="{D2A549FD-26D7-4371-B4E6-2E5482A5039E}" type="presParOf" srcId="{A526F5DC-958B-44F8-924C-097FD53AD3C0}" destId="{4CBC4671-FB7D-4112-9D45-1508036B90BC}" srcOrd="2" destOrd="0" presId="urn:microsoft.com/office/officeart/2008/layout/NameandTitleOrganizationalChart"/>
    <dgm:cxn modelId="{CEA245DF-2F71-4D71-899C-E7C150E71E60}" type="presParOf" srcId="{A3495CEB-5997-4A9C-B739-FC87E4837371}" destId="{1DDEF462-3809-4BC3-A5D1-890EEC5EC2AC}" srcOrd="1" destOrd="0" presId="urn:microsoft.com/office/officeart/2008/layout/NameandTitleOrganizationalChart"/>
    <dgm:cxn modelId="{3F37F3B7-6B42-4D85-9F44-CBF8872EC424}" type="presParOf" srcId="{A3495CEB-5997-4A9C-B739-FC87E4837371}" destId="{F69D26FC-720C-401C-B702-420BB717A97B}" srcOrd="2" destOrd="0" presId="urn:microsoft.com/office/officeart/2008/layout/NameandTitleOrganizationalChart"/>
    <dgm:cxn modelId="{0F8A3A49-18E8-44A2-B429-009086F2A104}" type="presParOf" srcId="{55EFFD22-8B45-4688-80D0-B80AAC9AD3A3}" destId="{2ADD4849-573C-41B9-AD9D-83C0F80DC242}" srcOrd="6" destOrd="0" presId="urn:microsoft.com/office/officeart/2008/layout/NameandTitleOrganizationalChart"/>
    <dgm:cxn modelId="{79E91472-BF04-4FD0-84ED-49A362B6CB7E}" type="presParOf" srcId="{55EFFD22-8B45-4688-80D0-B80AAC9AD3A3}" destId="{E4F9784F-CB1C-4D2F-ACD0-EB27EF64C9B2}" srcOrd="7" destOrd="0" presId="urn:microsoft.com/office/officeart/2008/layout/NameandTitleOrganizationalChart"/>
    <dgm:cxn modelId="{29AE0314-D856-4942-A912-10C8352B32EA}" type="presParOf" srcId="{E4F9784F-CB1C-4D2F-ACD0-EB27EF64C9B2}" destId="{91367100-064D-4D32-B08D-C197C8260EDD}" srcOrd="0" destOrd="0" presId="urn:microsoft.com/office/officeart/2008/layout/NameandTitleOrganizationalChart"/>
    <dgm:cxn modelId="{B0FC1450-3AEF-4D95-8840-10B1C82C482E}" type="presParOf" srcId="{91367100-064D-4D32-B08D-C197C8260EDD}" destId="{AC8FE1FF-0235-410C-9A5E-52CF192091D6}" srcOrd="0" destOrd="0" presId="urn:microsoft.com/office/officeart/2008/layout/NameandTitleOrganizationalChart"/>
    <dgm:cxn modelId="{D3001B71-5D74-414F-BB02-9E47E9A679D7}" type="presParOf" srcId="{91367100-064D-4D32-B08D-C197C8260EDD}" destId="{A9CD52CF-5F1D-4E65-B290-82B327E77864}" srcOrd="1" destOrd="0" presId="urn:microsoft.com/office/officeart/2008/layout/NameandTitleOrganizationalChart"/>
    <dgm:cxn modelId="{4920518E-D716-4C66-A0D3-3323D483A60C}" type="presParOf" srcId="{91367100-064D-4D32-B08D-C197C8260EDD}" destId="{7F84AC87-8971-4114-B50F-46665EE0142E}" srcOrd="2" destOrd="0" presId="urn:microsoft.com/office/officeart/2008/layout/NameandTitleOrganizationalChart"/>
    <dgm:cxn modelId="{EA78508F-91B1-4F97-92A9-EDFCB69823F6}" type="presParOf" srcId="{E4F9784F-CB1C-4D2F-ACD0-EB27EF64C9B2}" destId="{A5E70204-7E41-4EC3-A339-472598C99D66}" srcOrd="1" destOrd="0" presId="urn:microsoft.com/office/officeart/2008/layout/NameandTitleOrganizationalChart"/>
    <dgm:cxn modelId="{CCB26911-8D73-444B-BF6D-C7ED231A2E85}" type="presParOf" srcId="{E4F9784F-CB1C-4D2F-ACD0-EB27EF64C9B2}" destId="{1F02AAA6-CE17-44C0-87D5-8F73D456DCFB}" srcOrd="2" destOrd="0" presId="urn:microsoft.com/office/officeart/2008/layout/NameandTitleOrganizationalChart"/>
    <dgm:cxn modelId="{2EA78CAF-8EA9-4613-AC15-89C3CC3BE8C0}" type="presParOf" srcId="{AF782108-44B6-4CC8-B976-E6FFB25D9274}" destId="{35D98A6E-04B5-4361-9523-51EFD39BF273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Kenji Chen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HWQA leader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Tommy Chen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Reliability, mechanical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Leif Lin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Package test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EFD2FECF-8054-4A0A-85C6-0C10D6214500}" type="presOf" srcId="{70084E28-012A-4744-8588-944475687CA3}" destId="{64E5FBCC-265A-4634-9B1A-FD2183F4B364}" srcOrd="0" destOrd="0" presId="urn:microsoft.com/office/officeart/2008/layout/NameandTitleOrganizationalChart"/>
    <dgm:cxn modelId="{2028BB83-EEEB-4822-8AEE-148D79ACBC06}" type="presOf" srcId="{1848A3DE-59CA-4E5D-B375-DEE8EDE897CA}" destId="{4B70E54E-F5ED-4982-A514-0658BE5D5297}" srcOrd="0" destOrd="0" presId="urn:microsoft.com/office/officeart/2008/layout/NameandTitleOrganizationalChart"/>
    <dgm:cxn modelId="{E512F9F4-DAA6-4658-BF8A-32325C02223D}" type="presOf" srcId="{1848A3DE-59CA-4E5D-B375-DEE8EDE897CA}" destId="{DA9725C0-3079-491A-91FE-138DA44EA3FD}" srcOrd="1" destOrd="0" presId="urn:microsoft.com/office/officeart/2008/layout/NameandTitleOrganizationalChart"/>
    <dgm:cxn modelId="{4AA75465-2B8C-4E60-96FA-227CBE9702AB}" type="presOf" srcId="{CD42BC39-3308-4083-9F0B-F65994AB6DF5}" destId="{33ABE5BD-2D15-43F8-89ED-F65C80FDD81C}" srcOrd="0" destOrd="0" presId="urn:microsoft.com/office/officeart/2008/layout/NameandTitleOrganizationalChart"/>
    <dgm:cxn modelId="{E4C1ECF7-39B2-45DE-9AA8-B3E875C5DF1E}" type="presOf" srcId="{F2212283-7D90-4B8B-9794-EE252771D520}" destId="{81E5C6EA-441B-4917-A196-9CF7EC22043E}" srcOrd="0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BE5634B6-D816-4ADC-8284-B4C30C11AA6E}" type="presOf" srcId="{7C54BEDE-354F-4582-8914-AFEE59AB5E4D}" destId="{E3620EC4-187E-461F-9AED-C001F8F2C774}" srcOrd="0" destOrd="0" presId="urn:microsoft.com/office/officeart/2008/layout/NameandTitleOrganizationalChart"/>
    <dgm:cxn modelId="{2DC79CC7-C657-4D98-B2DD-7A12A18B2F92}" type="presOf" srcId="{F2212283-7D90-4B8B-9794-EE252771D520}" destId="{29110A65-0AC3-4BAC-BCD6-007321D9D288}" srcOrd="1" destOrd="0" presId="urn:microsoft.com/office/officeart/2008/layout/NameandTitleOrganizationalChart"/>
    <dgm:cxn modelId="{D4FDFFE4-D5BB-4650-B2C7-D110A68F62A2}" type="presOf" srcId="{E64306D9-BB30-4B70-BC23-4BA83614CF4D}" destId="{82C3143C-B850-4F29-BF28-C9F8FB2667C8}" srcOrd="0" destOrd="0" presId="urn:microsoft.com/office/officeart/2008/layout/NameandTitleOrganizationalChart"/>
    <dgm:cxn modelId="{FA082002-8B4C-49F2-9A5E-81EDFA7F746F}" type="presOf" srcId="{E64306D9-BB30-4B70-BC23-4BA83614CF4D}" destId="{6E9684D3-37B6-40C2-BD8C-FE1BC10465E6}" srcOrd="1" destOrd="0" presId="urn:microsoft.com/office/officeart/2008/layout/NameandTitleOrganizationalChart"/>
    <dgm:cxn modelId="{9AF665E8-BD9D-4357-896C-A9FBF0CA5725}" type="presOf" srcId="{11B28682-A024-4AD2-A978-08E0A5A91AFF}" destId="{2FDF61D5-1CC0-4E4B-B526-57F3809A330B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17B42488-373E-4045-ABF7-132812C3FB15}" type="presOf" srcId="{8C89FEFA-22A0-4060-B95D-DE789A34372E}" destId="{B0DAF6CD-0D88-4ECC-A036-2657DD127867}" srcOrd="0" destOrd="0" presId="urn:microsoft.com/office/officeart/2008/layout/NameandTitleOrganizationalChart"/>
    <dgm:cxn modelId="{7D57E6FB-898C-4BF5-A902-98E72CBBCD43}" type="presOf" srcId="{41E71E3A-2A63-43AE-85C8-7399B13F582B}" destId="{8DA99D8F-A102-4EC5-901F-67A6F04FE476}" srcOrd="0" destOrd="0" presId="urn:microsoft.com/office/officeart/2008/layout/NameandTitleOrganizationalChart"/>
    <dgm:cxn modelId="{FF9E2574-C4EA-4F3C-9BFF-FAA85F9CA9A5}" type="presParOf" srcId="{64E5FBCC-265A-4634-9B1A-FD2183F4B364}" destId="{46BA8019-B724-4B9E-8B0F-A7B6EF1B69FE}" srcOrd="0" destOrd="0" presId="urn:microsoft.com/office/officeart/2008/layout/NameandTitleOrganizationalChart"/>
    <dgm:cxn modelId="{7615B627-7BC5-4659-AD8E-86BC06C5F26C}" type="presParOf" srcId="{46BA8019-B724-4B9E-8B0F-A7B6EF1B69FE}" destId="{BD874110-05D7-48C2-9D5A-E46DEEBEAC18}" srcOrd="0" destOrd="0" presId="urn:microsoft.com/office/officeart/2008/layout/NameandTitleOrganizationalChart"/>
    <dgm:cxn modelId="{7A319F08-DD86-4C5F-A1BA-B0E298A3042C}" type="presParOf" srcId="{BD874110-05D7-48C2-9D5A-E46DEEBEAC18}" destId="{81E5C6EA-441B-4917-A196-9CF7EC22043E}" srcOrd="0" destOrd="0" presId="urn:microsoft.com/office/officeart/2008/layout/NameandTitleOrganizationalChart"/>
    <dgm:cxn modelId="{00499655-880F-433C-9459-5CF1AFB74713}" type="presParOf" srcId="{BD874110-05D7-48C2-9D5A-E46DEEBEAC18}" destId="{B0DAF6CD-0D88-4ECC-A036-2657DD127867}" srcOrd="1" destOrd="0" presId="urn:microsoft.com/office/officeart/2008/layout/NameandTitleOrganizationalChart"/>
    <dgm:cxn modelId="{5A2D38CA-3A15-4759-9F73-C2B0252B4916}" type="presParOf" srcId="{BD874110-05D7-48C2-9D5A-E46DEEBEAC18}" destId="{29110A65-0AC3-4BAC-BCD6-007321D9D288}" srcOrd="2" destOrd="0" presId="urn:microsoft.com/office/officeart/2008/layout/NameandTitleOrganizationalChart"/>
    <dgm:cxn modelId="{7388F3BB-B9D7-488C-A264-B7B53A08552C}" type="presParOf" srcId="{46BA8019-B724-4B9E-8B0F-A7B6EF1B69FE}" destId="{115172FD-022C-4B65-8BD1-45ADCF314D94}" srcOrd="1" destOrd="0" presId="urn:microsoft.com/office/officeart/2008/layout/NameandTitleOrganizationalChart"/>
    <dgm:cxn modelId="{D711952A-316E-46AF-9E7E-0B54F4491AAE}" type="presParOf" srcId="{115172FD-022C-4B65-8BD1-45ADCF314D94}" destId="{2FDF61D5-1CC0-4E4B-B526-57F3809A330B}" srcOrd="0" destOrd="0" presId="urn:microsoft.com/office/officeart/2008/layout/NameandTitleOrganizationalChart"/>
    <dgm:cxn modelId="{B5D6C9C6-5CEB-49CB-80F4-2870258BA3CA}" type="presParOf" srcId="{115172FD-022C-4B65-8BD1-45ADCF314D94}" destId="{CC480CB4-5D0E-4217-8A57-D20E0780BA45}" srcOrd="1" destOrd="0" presId="urn:microsoft.com/office/officeart/2008/layout/NameandTitleOrganizationalChart"/>
    <dgm:cxn modelId="{CB76BBE2-1B52-4764-942A-8331F64D9E33}" type="presParOf" srcId="{CC480CB4-5D0E-4217-8A57-D20E0780BA45}" destId="{64B1555E-F0E4-4EEF-B1FB-9E89EAFED0F6}" srcOrd="0" destOrd="0" presId="urn:microsoft.com/office/officeart/2008/layout/NameandTitleOrganizationalChart"/>
    <dgm:cxn modelId="{54202268-84AC-424D-8562-4C4EAEB354B6}" type="presParOf" srcId="{64B1555E-F0E4-4EEF-B1FB-9E89EAFED0F6}" destId="{4B70E54E-F5ED-4982-A514-0658BE5D5297}" srcOrd="0" destOrd="0" presId="urn:microsoft.com/office/officeart/2008/layout/NameandTitleOrganizationalChart"/>
    <dgm:cxn modelId="{E0A2E856-B2A2-4DCC-8B41-438EA86CEA08}" type="presParOf" srcId="{64B1555E-F0E4-4EEF-B1FB-9E89EAFED0F6}" destId="{33ABE5BD-2D15-43F8-89ED-F65C80FDD81C}" srcOrd="1" destOrd="0" presId="urn:microsoft.com/office/officeart/2008/layout/NameandTitleOrganizationalChart"/>
    <dgm:cxn modelId="{E15E401D-D30C-46B6-ADFB-D0756771018D}" type="presParOf" srcId="{64B1555E-F0E4-4EEF-B1FB-9E89EAFED0F6}" destId="{DA9725C0-3079-491A-91FE-138DA44EA3FD}" srcOrd="2" destOrd="0" presId="urn:microsoft.com/office/officeart/2008/layout/NameandTitleOrganizationalChart"/>
    <dgm:cxn modelId="{7137C805-1DB0-40A6-9DFC-75543635BE9B}" type="presParOf" srcId="{CC480CB4-5D0E-4217-8A57-D20E0780BA45}" destId="{DA443295-4A84-48B0-A761-FB14A69088B5}" srcOrd="1" destOrd="0" presId="urn:microsoft.com/office/officeart/2008/layout/NameandTitleOrganizationalChart"/>
    <dgm:cxn modelId="{5FCF306E-0BD9-4E1A-A082-947908EE0B41}" type="presParOf" srcId="{CC480CB4-5D0E-4217-8A57-D20E0780BA45}" destId="{E4B127EE-AE0A-4D7F-AFEC-5B846A3B448B}" srcOrd="2" destOrd="0" presId="urn:microsoft.com/office/officeart/2008/layout/NameandTitleOrganizationalChart"/>
    <dgm:cxn modelId="{B87333B9-6FD3-4091-A1DF-FBE1C4D312A8}" type="presParOf" srcId="{115172FD-022C-4B65-8BD1-45ADCF314D94}" destId="{8DA99D8F-A102-4EC5-901F-67A6F04FE476}" srcOrd="2" destOrd="0" presId="urn:microsoft.com/office/officeart/2008/layout/NameandTitleOrganizationalChart"/>
    <dgm:cxn modelId="{AC2D9F68-3762-4D3B-9392-318084E17172}" type="presParOf" srcId="{115172FD-022C-4B65-8BD1-45ADCF314D94}" destId="{7FC6EACD-E1E6-41BF-8C6B-03C0D2F56774}" srcOrd="3" destOrd="0" presId="urn:microsoft.com/office/officeart/2008/layout/NameandTitleOrganizationalChart"/>
    <dgm:cxn modelId="{216797EE-86B0-4721-9134-91BB94302C14}" type="presParOf" srcId="{7FC6EACD-E1E6-41BF-8C6B-03C0D2F56774}" destId="{B970908D-18D2-4FD4-8BD2-E0853AD19330}" srcOrd="0" destOrd="0" presId="urn:microsoft.com/office/officeart/2008/layout/NameandTitleOrganizationalChart"/>
    <dgm:cxn modelId="{C2BC65C6-067B-4A8C-9756-356C91765C48}" type="presParOf" srcId="{B970908D-18D2-4FD4-8BD2-E0853AD19330}" destId="{82C3143C-B850-4F29-BF28-C9F8FB2667C8}" srcOrd="0" destOrd="0" presId="urn:microsoft.com/office/officeart/2008/layout/NameandTitleOrganizationalChart"/>
    <dgm:cxn modelId="{8C82E322-BB05-4F36-9B85-D53E4027B555}" type="presParOf" srcId="{B970908D-18D2-4FD4-8BD2-E0853AD19330}" destId="{E3620EC4-187E-461F-9AED-C001F8F2C774}" srcOrd="1" destOrd="0" presId="urn:microsoft.com/office/officeart/2008/layout/NameandTitleOrganizationalChart"/>
    <dgm:cxn modelId="{08F89EB3-8230-49AF-8C15-63F5654B250F}" type="presParOf" srcId="{B970908D-18D2-4FD4-8BD2-E0853AD19330}" destId="{6E9684D3-37B6-40C2-BD8C-FE1BC10465E6}" srcOrd="2" destOrd="0" presId="urn:microsoft.com/office/officeart/2008/layout/NameandTitleOrganizationalChart"/>
    <dgm:cxn modelId="{D41913E5-9CD3-4DED-BDA6-29A990F1A513}" type="presParOf" srcId="{7FC6EACD-E1E6-41BF-8C6B-03C0D2F56774}" destId="{BA4D1559-161F-45E1-A4B4-5EC3655519B2}" srcOrd="1" destOrd="0" presId="urn:microsoft.com/office/officeart/2008/layout/NameandTitleOrganizationalChart"/>
    <dgm:cxn modelId="{A3ED4AC6-67A5-4EAD-8A91-66B0C158460A}" type="presParOf" srcId="{7FC6EACD-E1E6-41BF-8C6B-03C0D2F56774}" destId="{CAFF199D-9E70-4D42-BA2E-66EF5CCDB0C9}" srcOrd="2" destOrd="0" presId="urn:microsoft.com/office/officeart/2008/layout/NameandTitleOrganizationalChart"/>
    <dgm:cxn modelId="{8F18515C-20B4-4858-9355-56F4026D3A9B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6775BF6-4317-D84A-90B1-06B0D7419ED4}" type="doc">
      <dgm:prSet loTypeId="urn:microsoft.com/office/officeart/2008/layout/NameandTitleOrganizational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B9D1A34D-CA95-114A-81DE-76E021D9F678}">
      <dgm:prSet phldrT="[文字]" custT="1"/>
      <dgm:spPr/>
      <dgm:t>
        <a:bodyPr/>
        <a:lstStyle/>
        <a:p>
          <a:r>
            <a:rPr lang="en-US" altLang="zh-TW" sz="1400" dirty="0"/>
            <a:t>Kevin Liu/Peter Lan</a:t>
          </a:r>
          <a:endParaRPr lang="zh-TW" altLang="en-US" sz="1400" dirty="0"/>
        </a:p>
      </dgm:t>
    </dgm:pt>
    <dgm:pt modelId="{3A5588D6-E5C9-8540-AFB6-95CBE3A910BB}" type="parTrans" cxnId="{EDAAB365-A509-0B47-913B-4ED706BC54E6}">
      <dgm:prSet/>
      <dgm:spPr/>
      <dgm:t>
        <a:bodyPr/>
        <a:lstStyle/>
        <a:p>
          <a:endParaRPr lang="zh-TW" altLang="en-US" sz="1400"/>
        </a:p>
      </dgm:t>
    </dgm:pt>
    <dgm:pt modelId="{B74C7878-77C7-8144-BAD0-4EA640A89665}" type="sibTrans" cxnId="{EDAAB365-A509-0B47-913B-4ED706BC54E6}">
      <dgm:prSet custT="1"/>
      <dgm:spPr/>
      <dgm:t>
        <a:bodyPr/>
        <a:lstStyle/>
        <a:p>
          <a:r>
            <a:rPr lang="en-US" altLang="zh-TW" sz="1100" dirty="0"/>
            <a:t>BU </a:t>
          </a:r>
          <a:r>
            <a:rPr lang="en-US" altLang="zh-TW" sz="1100" dirty="0" smtClean="0"/>
            <a:t>Head, 25yr/27yr</a:t>
          </a:r>
          <a:endParaRPr lang="zh-TW" altLang="en-US" sz="1100" dirty="0"/>
        </a:p>
      </dgm:t>
    </dgm:pt>
    <dgm:pt modelId="{FEACECF5-7C8E-834C-A523-A46DC5B3F91F}">
      <dgm:prSet phldrT="[文字]" custT="1"/>
      <dgm:spPr/>
      <dgm:t>
        <a:bodyPr/>
        <a:lstStyle/>
        <a:p>
          <a:r>
            <a:rPr lang="en-US" altLang="zh-TW" sz="1400" dirty="0"/>
            <a:t>Tiffanie </a:t>
          </a:r>
          <a:br>
            <a:rPr lang="en-US" altLang="zh-TW" sz="1400" dirty="0"/>
          </a:br>
          <a:r>
            <a:rPr lang="en-US" altLang="zh-TW" sz="1400" dirty="0"/>
            <a:t>Lai</a:t>
          </a:r>
          <a:endParaRPr lang="zh-TW" altLang="en-US" sz="1400" dirty="0"/>
        </a:p>
      </dgm:t>
    </dgm:pt>
    <dgm:pt modelId="{F00535AF-7793-E74F-8F6D-00C43AB01B91}" type="parTrans" cxnId="{9DD7EF28-5C7B-4141-B22E-55DAF46DA878}">
      <dgm:prSet/>
      <dgm:spPr/>
      <dgm:t>
        <a:bodyPr/>
        <a:lstStyle/>
        <a:p>
          <a:endParaRPr lang="zh-TW" altLang="en-US" sz="1400"/>
        </a:p>
      </dgm:t>
    </dgm:pt>
    <dgm:pt modelId="{3BFA4E20-7D89-2448-AE65-C608179C2A95}" type="sibTrans" cxnId="{9DD7EF28-5C7B-4141-B22E-55DAF46DA878}">
      <dgm:prSet custT="1"/>
      <dgm:spPr/>
      <dgm:t>
        <a:bodyPr/>
        <a:lstStyle/>
        <a:p>
          <a:r>
            <a:rPr lang="en-US" altLang="zh-TW" sz="1100" dirty="0" smtClean="0"/>
            <a:t>Sales,9yr</a:t>
          </a:r>
          <a:endParaRPr lang="zh-TW" altLang="en-US" sz="1100" dirty="0"/>
        </a:p>
      </dgm:t>
    </dgm:pt>
    <dgm:pt modelId="{0E06E717-C1E4-ED40-8794-8DCA996525D8}">
      <dgm:prSet phldrT="[文字]" custT="1"/>
      <dgm:spPr/>
      <dgm:t>
        <a:bodyPr/>
        <a:lstStyle/>
        <a:p>
          <a:r>
            <a:rPr lang="en-US" altLang="zh-TW" sz="1400" dirty="0"/>
            <a:t>Henry </a:t>
          </a:r>
          <a:br>
            <a:rPr lang="en-US" altLang="zh-TW" sz="1400" dirty="0"/>
          </a:br>
          <a:r>
            <a:rPr lang="en-US" altLang="zh-TW" sz="1400" dirty="0" err="1"/>
            <a:t>Chiou</a:t>
          </a:r>
          <a:endParaRPr lang="zh-TW" altLang="en-US" sz="1400" dirty="0"/>
        </a:p>
      </dgm:t>
    </dgm:pt>
    <dgm:pt modelId="{1D346666-6229-D746-8B77-572A0D0BD3B0}" type="parTrans" cxnId="{4A69C86D-F259-A640-93A0-A4186CD7E51C}">
      <dgm:prSet/>
      <dgm:spPr/>
      <dgm:t>
        <a:bodyPr/>
        <a:lstStyle/>
        <a:p>
          <a:endParaRPr lang="zh-TW" altLang="en-US" sz="1400"/>
        </a:p>
      </dgm:t>
    </dgm:pt>
    <dgm:pt modelId="{9B220CED-5D48-1D4B-9986-A634C86F8ECF}" type="sibTrans" cxnId="{4A69C86D-F259-A640-93A0-A4186CD7E51C}">
      <dgm:prSet custT="1"/>
      <dgm:spPr/>
      <dgm:t>
        <a:bodyPr/>
        <a:lstStyle/>
        <a:p>
          <a:r>
            <a:rPr lang="en-US" altLang="zh-TW" sz="1100" dirty="0"/>
            <a:t>RD </a:t>
          </a:r>
          <a:r>
            <a:rPr lang="en-US" altLang="zh-TW" sz="1100" dirty="0" smtClean="0"/>
            <a:t>PM,5yr</a:t>
          </a:r>
          <a:endParaRPr lang="zh-TW" altLang="en-US" sz="1100" dirty="0"/>
        </a:p>
      </dgm:t>
    </dgm:pt>
    <dgm:pt modelId="{992B376F-C3BA-8D42-8364-C7316BC051A4}">
      <dgm:prSet phldrT="[文字]" custT="1"/>
      <dgm:spPr/>
      <dgm:t>
        <a:bodyPr/>
        <a:lstStyle/>
        <a:p>
          <a:r>
            <a:rPr lang="en-US" altLang="zh-TW" sz="1400" dirty="0"/>
            <a:t>Rick </a:t>
          </a:r>
          <a:br>
            <a:rPr lang="en-US" altLang="zh-TW" sz="1400" dirty="0"/>
          </a:br>
          <a:r>
            <a:rPr lang="en-US" altLang="zh-TW" sz="1400" dirty="0"/>
            <a:t>Chen</a:t>
          </a:r>
          <a:endParaRPr lang="zh-TW" altLang="en-US" sz="1400" dirty="0"/>
        </a:p>
      </dgm:t>
    </dgm:pt>
    <dgm:pt modelId="{C3BEA77A-8EF4-BD4D-8DE9-BE4207825CEB}" type="parTrans" cxnId="{FD83D562-BBAB-874D-9160-F241F84426D3}">
      <dgm:prSet/>
      <dgm:spPr/>
      <dgm:t>
        <a:bodyPr/>
        <a:lstStyle/>
        <a:p>
          <a:endParaRPr lang="zh-TW" altLang="en-US" sz="1400"/>
        </a:p>
      </dgm:t>
    </dgm:pt>
    <dgm:pt modelId="{0F5DE694-179C-0548-ADCF-1333F88AB537}" type="sibTrans" cxnId="{FD83D562-BBAB-874D-9160-F241F84426D3}">
      <dgm:prSet custT="1"/>
      <dgm:spPr/>
      <dgm:t>
        <a:bodyPr/>
        <a:lstStyle/>
        <a:p>
          <a:r>
            <a:rPr lang="en-US" altLang="zh-TW" sz="1100" dirty="0"/>
            <a:t>R&amp;D </a:t>
          </a:r>
          <a:r>
            <a:rPr lang="en-US" altLang="zh-TW" sz="1100" dirty="0" smtClean="0"/>
            <a:t>head, 28yr</a:t>
          </a:r>
          <a:endParaRPr lang="zh-TW" altLang="en-US" sz="1100" dirty="0"/>
        </a:p>
      </dgm:t>
    </dgm:pt>
    <dgm:pt modelId="{BF6C11E2-F8C3-D240-8B6F-DC865F8AF485}">
      <dgm:prSet phldrT="[文字]" custT="1"/>
      <dgm:spPr/>
      <dgm:t>
        <a:bodyPr/>
        <a:lstStyle/>
        <a:p>
          <a:r>
            <a:rPr lang="en-US" altLang="zh-TW" sz="1400" dirty="0"/>
            <a:t>Jacky </a:t>
          </a:r>
          <a:br>
            <a:rPr lang="en-US" altLang="zh-TW" sz="1400" dirty="0"/>
          </a:br>
          <a:r>
            <a:rPr lang="en-US" altLang="zh-TW" sz="1400" dirty="0"/>
            <a:t>Chiang</a:t>
          </a:r>
          <a:endParaRPr lang="zh-TW" altLang="en-US" sz="1400" dirty="0"/>
        </a:p>
      </dgm:t>
    </dgm:pt>
    <dgm:pt modelId="{6B575D81-4F19-404B-90CF-E014E8299CD9}" type="parTrans" cxnId="{FDE1D5A8-FEE7-DC41-90D5-077F0DE1623C}">
      <dgm:prSet/>
      <dgm:spPr/>
      <dgm:t>
        <a:bodyPr/>
        <a:lstStyle/>
        <a:p>
          <a:endParaRPr lang="zh-TW" altLang="en-US" sz="1400"/>
        </a:p>
      </dgm:t>
    </dgm:pt>
    <dgm:pt modelId="{70339397-55AE-2E4B-B6E3-7146B54428E6}" type="sibTrans" cxnId="{FDE1D5A8-FEE7-DC41-90D5-077F0DE1623C}">
      <dgm:prSet custT="1"/>
      <dgm:spPr/>
      <dgm:t>
        <a:bodyPr/>
        <a:lstStyle/>
        <a:p>
          <a:r>
            <a:rPr lang="en-US" altLang="zh-TW" sz="1100" dirty="0"/>
            <a:t>Software </a:t>
          </a:r>
          <a:r>
            <a:rPr lang="en-US" altLang="zh-TW" sz="1100" dirty="0" smtClean="0"/>
            <a:t>RDPL/ 19yr</a:t>
          </a:r>
          <a:endParaRPr lang="zh-TW" altLang="en-US" sz="1100" dirty="0"/>
        </a:p>
      </dgm:t>
    </dgm:pt>
    <dgm:pt modelId="{37B3D1D9-DF2A-6541-B6D0-40AFF15AF370}">
      <dgm:prSet phldrT="[文字]" custT="1"/>
      <dgm:spPr/>
      <dgm:t>
        <a:bodyPr/>
        <a:lstStyle/>
        <a:p>
          <a:pPr marL="0" indent="0">
            <a:tabLst>
              <a:tab pos="531813" algn="l"/>
            </a:tabLst>
          </a:pPr>
          <a:r>
            <a:rPr lang="en-US" altLang="zh-TW" sz="1400" dirty="0"/>
            <a:t>Vincent Tung</a:t>
          </a:r>
          <a:endParaRPr lang="zh-TW" altLang="en-US" sz="1400" dirty="0"/>
        </a:p>
      </dgm:t>
    </dgm:pt>
    <dgm:pt modelId="{91298492-F086-EF4C-9964-A8E91EE8716C}" type="sibTrans" cxnId="{03453955-E00E-7C47-B75E-083435C9533E}">
      <dgm:prSet custT="1"/>
      <dgm:spPr/>
      <dgm:t>
        <a:bodyPr/>
        <a:lstStyle/>
        <a:p>
          <a:r>
            <a:rPr lang="en-US" altLang="zh-TW" sz="1100" dirty="0" smtClean="0"/>
            <a:t>Sales/PM </a:t>
          </a:r>
          <a:r>
            <a:rPr lang="en-US" altLang="zh-TW" sz="1100" dirty="0" smtClean="0"/>
            <a:t>head,21yr </a:t>
          </a:r>
          <a:endParaRPr lang="zh-TW" altLang="en-US" sz="1100" dirty="0"/>
        </a:p>
      </dgm:t>
    </dgm:pt>
    <dgm:pt modelId="{35037AD9-A5C8-754C-9F93-77A66C5E9F61}" type="parTrans" cxnId="{03453955-E00E-7C47-B75E-083435C9533E}">
      <dgm:prSet/>
      <dgm:spPr/>
      <dgm:t>
        <a:bodyPr/>
        <a:lstStyle/>
        <a:p>
          <a:endParaRPr lang="zh-TW" altLang="en-US" sz="1400"/>
        </a:p>
      </dgm:t>
    </dgm:pt>
    <dgm:pt modelId="{C4E6187B-DADB-4AC3-AF4A-A328A6389006}">
      <dgm:prSet phldrT="[文字]" custT="1"/>
      <dgm:spPr/>
      <dgm:t>
        <a:bodyPr/>
        <a:lstStyle/>
        <a:p>
          <a:r>
            <a:rPr lang="en-US" altLang="zh-TW" sz="1400" dirty="0" smtClean="0"/>
            <a:t>River Wong</a:t>
          </a:r>
          <a:endParaRPr lang="zh-TW" altLang="en-US" sz="1400" dirty="0"/>
        </a:p>
      </dgm:t>
    </dgm:pt>
    <dgm:pt modelId="{548D5882-9B01-4D79-BA53-CD23EC0BD25A}" type="parTrans" cxnId="{3BCA6B4A-9B4E-40D8-AEAD-96447637F8CA}">
      <dgm:prSet/>
      <dgm:spPr/>
      <dgm:t>
        <a:bodyPr/>
        <a:lstStyle/>
        <a:p>
          <a:endParaRPr lang="zh-TW" altLang="en-US" sz="1400"/>
        </a:p>
      </dgm:t>
    </dgm:pt>
    <dgm:pt modelId="{B07389C5-4CB3-487C-865C-54FE4FB643BE}" type="sibTrans" cxnId="{3BCA6B4A-9B4E-40D8-AEAD-96447637F8CA}">
      <dgm:prSet custT="1"/>
      <dgm:spPr/>
      <dgm:t>
        <a:bodyPr/>
        <a:lstStyle/>
        <a:p>
          <a:r>
            <a:rPr lang="en-US" altLang="zh-TW" sz="800" dirty="0" smtClean="0"/>
            <a:t>Chief Engineer, 18yr</a:t>
          </a:r>
          <a:endParaRPr lang="zh-TW" altLang="en-US" sz="800" dirty="0"/>
        </a:p>
      </dgm:t>
    </dgm:pt>
    <dgm:pt modelId="{C0976C8A-A874-4B97-A699-C48AFEFFCCBD}">
      <dgm:prSet phldrT="[文字]" custT="1"/>
      <dgm:spPr/>
      <dgm:t>
        <a:bodyPr/>
        <a:lstStyle/>
        <a:p>
          <a:r>
            <a:rPr lang="en-US" altLang="zh-TW" sz="1400" dirty="0" smtClean="0"/>
            <a:t>Jim Chen</a:t>
          </a:r>
          <a:endParaRPr lang="zh-TW" altLang="en-US" sz="1400" dirty="0"/>
        </a:p>
      </dgm:t>
    </dgm:pt>
    <dgm:pt modelId="{27C033BB-D6E0-49E0-9C06-B87B072F401C}" type="parTrans" cxnId="{3310C940-734D-4991-8B11-FF8D420EAAEC}">
      <dgm:prSet/>
      <dgm:spPr/>
      <dgm:t>
        <a:bodyPr/>
        <a:lstStyle/>
        <a:p>
          <a:endParaRPr lang="zh-TW" altLang="en-US" sz="1400"/>
        </a:p>
      </dgm:t>
    </dgm:pt>
    <dgm:pt modelId="{33541BB4-C0DB-431A-8F16-2D1E5883F76D}" type="sibTrans" cxnId="{3310C940-734D-4991-8B11-FF8D420EAAEC}">
      <dgm:prSet custT="1"/>
      <dgm:spPr/>
      <dgm:t>
        <a:bodyPr/>
        <a:lstStyle/>
        <a:p>
          <a:r>
            <a:rPr lang="en-US" altLang="zh-TW" sz="800" dirty="0" smtClean="0"/>
            <a:t>Senior Engineer,15yr</a:t>
          </a:r>
          <a:endParaRPr lang="zh-TW" altLang="en-US" sz="800" dirty="0"/>
        </a:p>
      </dgm:t>
    </dgm:pt>
    <dgm:pt modelId="{FF579613-9A9C-4797-BF75-3054C95C92CF}">
      <dgm:prSet phldrT="[文字]" custT="1"/>
      <dgm:spPr/>
      <dgm:t>
        <a:bodyPr/>
        <a:lstStyle/>
        <a:p>
          <a:r>
            <a:rPr lang="en-US" altLang="zh-TW" sz="1400" smtClean="0"/>
            <a:t>Jason Ling</a:t>
          </a:r>
          <a:endParaRPr lang="zh-TW" altLang="en-US" sz="1400" dirty="0"/>
        </a:p>
      </dgm:t>
    </dgm:pt>
    <dgm:pt modelId="{4CA50260-0D2C-4730-A6CB-A1BB8479944D}" type="parTrans" cxnId="{658B89E4-1808-4824-88CB-4E121931BA73}">
      <dgm:prSet/>
      <dgm:spPr/>
      <dgm:t>
        <a:bodyPr/>
        <a:lstStyle/>
        <a:p>
          <a:endParaRPr lang="zh-TW" altLang="en-US" sz="1400"/>
        </a:p>
      </dgm:t>
    </dgm:pt>
    <dgm:pt modelId="{381F198B-FE27-4B73-BF94-FE178DDB2186}" type="sibTrans" cxnId="{658B89E4-1808-4824-88CB-4E121931BA73}">
      <dgm:prSet custT="1"/>
      <dgm:spPr/>
      <dgm:t>
        <a:bodyPr/>
        <a:lstStyle/>
        <a:p>
          <a:r>
            <a:rPr lang="en-US" altLang="zh-TW" sz="800" dirty="0" smtClean="0"/>
            <a:t>Senior Engineer,12yr</a:t>
          </a:r>
          <a:endParaRPr lang="zh-TW" altLang="en-US" sz="800" dirty="0"/>
        </a:p>
      </dgm:t>
    </dgm:pt>
    <dgm:pt modelId="{48162130-59D6-4680-995A-C7D854A1014F}">
      <dgm:prSet phldrT="[文字]" custT="1"/>
      <dgm:spPr/>
      <dgm:t>
        <a:bodyPr/>
        <a:lstStyle/>
        <a:p>
          <a:r>
            <a:rPr lang="en-US" altLang="zh-TW" sz="1400" dirty="0" smtClean="0"/>
            <a:t>Jerry Lin</a:t>
          </a:r>
          <a:endParaRPr lang="zh-TW" altLang="en-US" sz="1400" dirty="0"/>
        </a:p>
      </dgm:t>
    </dgm:pt>
    <dgm:pt modelId="{90141438-8D7B-4C00-9F7A-8E967E1413E4}" type="parTrans" cxnId="{D657F59F-521B-41DB-8114-0D615D4B7F6E}">
      <dgm:prSet/>
      <dgm:spPr/>
      <dgm:t>
        <a:bodyPr/>
        <a:lstStyle/>
        <a:p>
          <a:endParaRPr lang="zh-TW" altLang="en-US" sz="1400"/>
        </a:p>
      </dgm:t>
    </dgm:pt>
    <dgm:pt modelId="{3EE77151-4968-4D33-A342-FFC29DAC49D4}" type="sibTrans" cxnId="{D657F59F-521B-41DB-8114-0D615D4B7F6E}">
      <dgm:prSet custT="1"/>
      <dgm:spPr/>
      <dgm:t>
        <a:bodyPr/>
        <a:lstStyle/>
        <a:p>
          <a:r>
            <a:rPr lang="en-US" altLang="zh-TW" sz="800" dirty="0" smtClean="0"/>
            <a:t>Senior Engineer,15yr</a:t>
          </a:r>
          <a:endParaRPr lang="zh-TW" altLang="en-US" sz="800" dirty="0"/>
        </a:p>
      </dgm:t>
    </dgm:pt>
    <dgm:pt modelId="{1E6D4C4D-4C11-4B29-A604-5FE7FD698AD5}">
      <dgm:prSet phldrT="[文字]" custT="1"/>
      <dgm:spPr/>
      <dgm:t>
        <a:bodyPr/>
        <a:lstStyle/>
        <a:p>
          <a:r>
            <a:rPr lang="en-US" altLang="zh-TW" sz="1400" dirty="0" err="1" smtClean="0"/>
            <a:t>Bcan</a:t>
          </a:r>
          <a:r>
            <a:rPr lang="en-US" altLang="zh-TW" sz="1400" dirty="0" smtClean="0"/>
            <a:t> </a:t>
          </a:r>
          <a:r>
            <a:rPr lang="en-US" altLang="zh-TW" sz="1400" dirty="0" err="1" smtClean="0"/>
            <a:t>Yeh</a:t>
          </a:r>
          <a:endParaRPr lang="zh-TW" altLang="en-US" sz="1400" dirty="0"/>
        </a:p>
      </dgm:t>
    </dgm:pt>
    <dgm:pt modelId="{CFE90F3A-AE4F-4923-85DE-565F909754E1}" type="parTrans" cxnId="{B038A3FB-D631-4B95-8514-5283AC90D5B8}">
      <dgm:prSet/>
      <dgm:spPr/>
      <dgm:t>
        <a:bodyPr/>
        <a:lstStyle/>
        <a:p>
          <a:endParaRPr lang="zh-TW" altLang="en-US" sz="1400"/>
        </a:p>
      </dgm:t>
    </dgm:pt>
    <dgm:pt modelId="{BF1868A8-960C-4BB6-8D00-1161C108EEBD}" type="sibTrans" cxnId="{B038A3FB-D631-4B95-8514-5283AC90D5B8}">
      <dgm:prSet custT="1"/>
      <dgm:spPr/>
      <dgm:t>
        <a:bodyPr/>
        <a:lstStyle/>
        <a:p>
          <a:r>
            <a:rPr lang="en-US" altLang="zh-TW" sz="800" dirty="0" smtClean="0"/>
            <a:t>Senior Engineer,14yr</a:t>
          </a:r>
          <a:endParaRPr lang="zh-TW" altLang="en-US" sz="800" dirty="0"/>
        </a:p>
      </dgm:t>
    </dgm:pt>
    <dgm:pt modelId="{62E81411-1345-4B09-B8CD-F341CBABC225}">
      <dgm:prSet phldrT="[文字]" custT="1"/>
      <dgm:spPr/>
      <dgm:t>
        <a:bodyPr/>
        <a:lstStyle/>
        <a:p>
          <a:r>
            <a:rPr lang="en-US" altLang="zh-TW" sz="1400" dirty="0" smtClean="0"/>
            <a:t>Sam Yang</a:t>
          </a:r>
          <a:endParaRPr lang="zh-TW" altLang="en-US" sz="1400" dirty="0"/>
        </a:p>
      </dgm:t>
    </dgm:pt>
    <dgm:pt modelId="{7736CCBD-AFD7-4851-AEF2-EFCD08F2E0A7}" type="parTrans" cxnId="{E882B683-85CA-4947-84D6-8BD0E281B287}">
      <dgm:prSet/>
      <dgm:spPr/>
      <dgm:t>
        <a:bodyPr/>
        <a:lstStyle/>
        <a:p>
          <a:endParaRPr lang="zh-TW" altLang="en-US" sz="1400"/>
        </a:p>
      </dgm:t>
    </dgm:pt>
    <dgm:pt modelId="{CA1B937D-A897-4A7E-8924-F8E9FCAAB944}" type="sibTrans" cxnId="{E882B683-85CA-4947-84D6-8BD0E281B287}">
      <dgm:prSet custT="1"/>
      <dgm:spPr/>
      <dgm:t>
        <a:bodyPr/>
        <a:lstStyle/>
        <a:p>
          <a:r>
            <a:rPr lang="en-US" altLang="zh-TW" sz="800" dirty="0" smtClean="0"/>
            <a:t>Senior Engineer,4yr</a:t>
          </a:r>
          <a:endParaRPr lang="zh-TW" altLang="en-US" sz="800" dirty="0"/>
        </a:p>
      </dgm:t>
    </dgm:pt>
    <dgm:pt modelId="{1EA2C3B0-503D-4E81-B59A-0EDBA45A6417}">
      <dgm:prSet phldrT="[文字]" custT="1"/>
      <dgm:spPr/>
      <dgm:t>
        <a:bodyPr/>
        <a:lstStyle/>
        <a:p>
          <a:r>
            <a:rPr lang="en-US" altLang="zh-TW" sz="1400" dirty="0" smtClean="0"/>
            <a:t>Peter Chen</a:t>
          </a:r>
          <a:endParaRPr lang="zh-TW" altLang="en-US" sz="1400" dirty="0"/>
        </a:p>
      </dgm:t>
    </dgm:pt>
    <dgm:pt modelId="{4C22659A-8E6F-4E14-9FD7-76277DCD8F2F}" type="parTrans" cxnId="{3E9DD298-B77D-4CC3-95F6-CD9F4745BCCA}">
      <dgm:prSet/>
      <dgm:spPr/>
      <dgm:t>
        <a:bodyPr/>
        <a:lstStyle/>
        <a:p>
          <a:endParaRPr lang="zh-TW" altLang="en-US" sz="1400"/>
        </a:p>
      </dgm:t>
    </dgm:pt>
    <dgm:pt modelId="{932B16E9-FF97-44AA-9621-1985D536802D}" type="sibTrans" cxnId="{3E9DD298-B77D-4CC3-95F6-CD9F4745BCCA}">
      <dgm:prSet custT="1"/>
      <dgm:spPr/>
      <dgm:t>
        <a:bodyPr/>
        <a:lstStyle/>
        <a:p>
          <a:r>
            <a:rPr lang="en-US" altLang="zh-TW" sz="800" dirty="0" smtClean="0"/>
            <a:t>Junior Engineer,3yr</a:t>
          </a:r>
          <a:endParaRPr lang="zh-TW" altLang="en-US" sz="800" dirty="0"/>
        </a:p>
      </dgm:t>
    </dgm:pt>
    <dgm:pt modelId="{29267D90-E084-4B08-8990-B39D1BE7C5AE}">
      <dgm:prSet phldrT="[文字]" custT="1"/>
      <dgm:spPr/>
      <dgm:t>
        <a:bodyPr/>
        <a:lstStyle/>
        <a:p>
          <a:r>
            <a:rPr lang="en-US" altLang="zh-TW" sz="1400" dirty="0" smtClean="0"/>
            <a:t>Brent Choi</a:t>
          </a:r>
          <a:endParaRPr lang="zh-TW" altLang="en-US" sz="1400" dirty="0"/>
        </a:p>
      </dgm:t>
    </dgm:pt>
    <dgm:pt modelId="{17433084-F580-4CCB-8ADA-0728FDC55CC8}" type="parTrans" cxnId="{F09A02E3-E1CA-40EA-90A9-0EC749B595FB}">
      <dgm:prSet/>
      <dgm:spPr/>
      <dgm:t>
        <a:bodyPr/>
        <a:lstStyle/>
        <a:p>
          <a:endParaRPr lang="zh-TW" altLang="en-US" sz="1400"/>
        </a:p>
      </dgm:t>
    </dgm:pt>
    <dgm:pt modelId="{9A70590B-0B8C-46D4-80C5-9B0578A4023D}" type="sibTrans" cxnId="{F09A02E3-E1CA-40EA-90A9-0EC749B595FB}">
      <dgm:prSet custT="1"/>
      <dgm:spPr/>
      <dgm:t>
        <a:bodyPr/>
        <a:lstStyle/>
        <a:p>
          <a:r>
            <a:rPr lang="en-US" altLang="zh-TW" sz="800" dirty="0" smtClean="0"/>
            <a:t>Junior Engineer,1yr</a:t>
          </a:r>
          <a:endParaRPr lang="zh-TW" altLang="en-US" sz="800" dirty="0"/>
        </a:p>
      </dgm:t>
    </dgm:pt>
    <dgm:pt modelId="{B4BE701A-B207-4FA3-B70D-98B8E16809BF}">
      <dgm:prSet phldrT="[文字]" custT="1"/>
      <dgm:spPr/>
      <dgm:t>
        <a:bodyPr/>
        <a:lstStyle/>
        <a:p>
          <a:r>
            <a:rPr lang="en-US" altLang="zh-TW" sz="1400" dirty="0" smtClean="0"/>
            <a:t>Catherine Chen</a:t>
          </a:r>
          <a:endParaRPr lang="zh-TW" altLang="en-US" sz="1400" dirty="0"/>
        </a:p>
      </dgm:t>
    </dgm:pt>
    <dgm:pt modelId="{8E7874C3-72EB-4FEE-B6FB-7B9594E2AB76}" type="parTrans" cxnId="{B27E668A-AA4F-43FE-A71D-4E4F4CAD17C3}">
      <dgm:prSet/>
      <dgm:spPr/>
      <dgm:t>
        <a:bodyPr/>
        <a:lstStyle/>
        <a:p>
          <a:endParaRPr lang="zh-TW" altLang="en-US"/>
        </a:p>
      </dgm:t>
    </dgm:pt>
    <dgm:pt modelId="{524647EE-0171-4761-BDBA-1727B2D8ED80}" type="sibTrans" cxnId="{B27E668A-AA4F-43FE-A71D-4E4F4CAD17C3}">
      <dgm:prSet/>
      <dgm:spPr/>
      <dgm:t>
        <a:bodyPr/>
        <a:lstStyle/>
        <a:p>
          <a:r>
            <a:rPr lang="en-US" altLang="zh-TW" dirty="0" smtClean="0"/>
            <a:t>Senior Engineer,6yr</a:t>
          </a:r>
          <a:endParaRPr lang="zh-TW" altLang="en-US" dirty="0"/>
        </a:p>
      </dgm:t>
    </dgm:pt>
    <dgm:pt modelId="{E63252DC-45A9-4C5A-BC46-C165E3FD9C03}">
      <dgm:prSet phldrT="[文字]" custT="1"/>
      <dgm:spPr/>
      <dgm:t>
        <a:bodyPr/>
        <a:lstStyle/>
        <a:p>
          <a:r>
            <a:rPr lang="en-US" altLang="zh-TW" sz="1400" dirty="0" smtClean="0"/>
            <a:t>Tom Lee</a:t>
          </a:r>
          <a:endParaRPr lang="zh-TW" altLang="en-US" sz="1400" dirty="0"/>
        </a:p>
      </dgm:t>
    </dgm:pt>
    <dgm:pt modelId="{E7213D6B-C330-4226-A1FC-0B6A57958ED9}" type="parTrans" cxnId="{C2B80955-FF2A-425F-96FE-CF7D9C48067E}">
      <dgm:prSet/>
      <dgm:spPr/>
      <dgm:t>
        <a:bodyPr/>
        <a:lstStyle/>
        <a:p>
          <a:endParaRPr lang="zh-TW" altLang="en-US"/>
        </a:p>
      </dgm:t>
    </dgm:pt>
    <dgm:pt modelId="{54E9D2EC-C899-4CB8-BFBE-2A86A5E017E6}" type="sibTrans" cxnId="{C2B80955-FF2A-425F-96FE-CF7D9C48067E}">
      <dgm:prSet/>
      <dgm:spPr/>
      <dgm:t>
        <a:bodyPr/>
        <a:lstStyle/>
        <a:p>
          <a:r>
            <a:rPr lang="en-US" altLang="zh-TW" dirty="0" smtClean="0"/>
            <a:t>HW Lead/ 20yr</a:t>
          </a:r>
          <a:endParaRPr lang="zh-TW" altLang="en-US" dirty="0"/>
        </a:p>
      </dgm:t>
    </dgm:pt>
    <dgm:pt modelId="{C9EB5D5B-9198-42E5-8AFC-456FF17694D7}">
      <dgm:prSet phldrT="[文字]" custT="1"/>
      <dgm:spPr/>
      <dgm:t>
        <a:bodyPr/>
        <a:lstStyle/>
        <a:p>
          <a:r>
            <a:rPr lang="en-US" altLang="zh-TW" sz="1400" dirty="0" smtClean="0"/>
            <a:t>Fu-Chiang</a:t>
          </a:r>
          <a:endParaRPr lang="zh-TW" altLang="en-US" sz="1400" dirty="0"/>
        </a:p>
      </dgm:t>
    </dgm:pt>
    <dgm:pt modelId="{4443B8DB-4E79-4A5F-8D89-40A185C5BC92}" type="parTrans" cxnId="{A1ACCBAA-60C4-482E-B091-1F5C6F86AC74}">
      <dgm:prSet/>
      <dgm:spPr/>
      <dgm:t>
        <a:bodyPr/>
        <a:lstStyle/>
        <a:p>
          <a:endParaRPr lang="zh-TW" altLang="en-US"/>
        </a:p>
      </dgm:t>
    </dgm:pt>
    <dgm:pt modelId="{D1AC491D-A988-4EA1-AC59-9EA272C4C099}" type="sibTrans" cxnId="{A1ACCBAA-60C4-482E-B091-1F5C6F86AC74}">
      <dgm:prSet/>
      <dgm:spPr/>
      <dgm:t>
        <a:bodyPr/>
        <a:lstStyle/>
        <a:p>
          <a:r>
            <a:rPr lang="en-US" altLang="zh-TW" dirty="0" smtClean="0"/>
            <a:t>Senior Engineer,14yr</a:t>
          </a:r>
          <a:endParaRPr lang="zh-TW" altLang="en-US" dirty="0"/>
        </a:p>
      </dgm:t>
    </dgm:pt>
    <dgm:pt modelId="{E23F3515-C0DC-4AA2-9DCB-F8A6470B6FC0}">
      <dgm:prSet phldrT="[文字]" custT="1"/>
      <dgm:spPr/>
      <dgm:t>
        <a:bodyPr/>
        <a:lstStyle/>
        <a:p>
          <a:r>
            <a:rPr lang="en-US" altLang="zh-TW" sz="1400" dirty="0" err="1" smtClean="0"/>
            <a:t>Kerwin</a:t>
          </a:r>
          <a:r>
            <a:rPr lang="en-US" altLang="zh-TW" sz="1400" dirty="0" smtClean="0"/>
            <a:t> Chen</a:t>
          </a:r>
          <a:endParaRPr lang="zh-TW" altLang="en-US" sz="1400" dirty="0"/>
        </a:p>
      </dgm:t>
    </dgm:pt>
    <dgm:pt modelId="{9BB0B726-5271-4C20-AFB2-F3D1FDB6BEED}" type="parTrans" cxnId="{86B488E4-24B8-411E-85DE-B5127B66F436}">
      <dgm:prSet/>
      <dgm:spPr/>
      <dgm:t>
        <a:bodyPr/>
        <a:lstStyle/>
        <a:p>
          <a:endParaRPr lang="zh-TW" altLang="en-US"/>
        </a:p>
      </dgm:t>
    </dgm:pt>
    <dgm:pt modelId="{8299DBA3-776A-412E-9C8E-66152EA782AD}" type="sibTrans" cxnId="{86B488E4-24B8-411E-85DE-B5127B66F436}">
      <dgm:prSet/>
      <dgm:spPr/>
      <dgm:t>
        <a:bodyPr/>
        <a:lstStyle/>
        <a:p>
          <a:r>
            <a:rPr lang="en-US" altLang="zh-TW" dirty="0" smtClean="0"/>
            <a:t>SW Lead/ 18yr</a:t>
          </a:r>
          <a:endParaRPr lang="zh-TW" altLang="en-US" dirty="0"/>
        </a:p>
      </dgm:t>
    </dgm:pt>
    <dgm:pt modelId="{B985E395-9181-484E-8217-F83ED193767C}">
      <dgm:prSet phldrT="[文字]" custT="1"/>
      <dgm:spPr/>
      <dgm:t>
        <a:bodyPr/>
        <a:lstStyle/>
        <a:p>
          <a:r>
            <a:rPr lang="en-US" altLang="zh-TW" sz="1400" dirty="0" smtClean="0"/>
            <a:t>Sean Chiang</a:t>
          </a:r>
          <a:endParaRPr lang="zh-TW" altLang="en-US" sz="1400" dirty="0"/>
        </a:p>
      </dgm:t>
    </dgm:pt>
    <dgm:pt modelId="{CE902B66-244F-AB4C-8634-C33E6B885C39}" type="sibTrans" cxnId="{370F3224-629F-AC4C-ADE7-DA3890D0536A}">
      <dgm:prSet custT="1"/>
      <dgm:spPr/>
      <dgm:t>
        <a:bodyPr/>
        <a:lstStyle/>
        <a:p>
          <a:r>
            <a:rPr lang="en-US" altLang="zh-TW" sz="1100" dirty="0"/>
            <a:t>Hardware </a:t>
          </a:r>
          <a:r>
            <a:rPr lang="en-US" altLang="zh-TW" sz="1100" dirty="0" smtClean="0"/>
            <a:t>RDPL/ 19yr</a:t>
          </a:r>
          <a:endParaRPr lang="zh-TW" altLang="en-US" sz="1100" dirty="0"/>
        </a:p>
      </dgm:t>
    </dgm:pt>
    <dgm:pt modelId="{26F946C0-4046-344C-965F-2DC33F5F4D03}" type="parTrans" cxnId="{370F3224-629F-AC4C-ADE7-DA3890D0536A}">
      <dgm:prSet/>
      <dgm:spPr/>
      <dgm:t>
        <a:bodyPr/>
        <a:lstStyle/>
        <a:p>
          <a:endParaRPr lang="zh-TW" altLang="en-US" sz="1400"/>
        </a:p>
      </dgm:t>
    </dgm:pt>
    <dgm:pt modelId="{0C8BAE50-818C-F948-B201-63F6F744198E}" type="pres">
      <dgm:prSet presAssocID="{66775BF6-4317-D84A-90B1-06B0D7419E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136EAE16-5847-3D4E-BDBB-E013B28D41AE}" type="pres">
      <dgm:prSet presAssocID="{B9D1A34D-CA95-114A-81DE-76E021D9F678}" presName="hierRoot1" presStyleCnt="0">
        <dgm:presLayoutVars>
          <dgm:hierBranch val="init"/>
        </dgm:presLayoutVars>
      </dgm:prSet>
      <dgm:spPr/>
    </dgm:pt>
    <dgm:pt modelId="{5EE5186E-FD7D-C04A-BB30-D4E43064A242}" type="pres">
      <dgm:prSet presAssocID="{B9D1A34D-CA95-114A-81DE-76E021D9F678}" presName="rootComposite1" presStyleCnt="0"/>
      <dgm:spPr/>
    </dgm:pt>
    <dgm:pt modelId="{4336FD54-CCEF-824B-92BF-DCED35FA8484}" type="pres">
      <dgm:prSet presAssocID="{B9D1A34D-CA95-114A-81DE-76E021D9F678}" presName="rootText1" presStyleLbl="node0" presStyleIdx="0" presStyleCnt="1" custScaleX="193976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96FD4EC-8BC8-0A40-8C63-A997D8FC117D}" type="pres">
      <dgm:prSet presAssocID="{B9D1A34D-CA95-114A-81DE-76E021D9F678}" presName="titleText1" presStyleLbl="fgAcc0" presStyleIdx="0" presStyleCnt="1" custScaleX="132004" custScaleY="116293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F22FC779-D98E-9046-9A61-8FBB7F83253B}" type="pres">
      <dgm:prSet presAssocID="{B9D1A34D-CA95-114A-81DE-76E021D9F678}" presName="rootConnector1" presStyleLbl="node1" presStyleIdx="0" presStyleCnt="18"/>
      <dgm:spPr/>
      <dgm:t>
        <a:bodyPr/>
        <a:lstStyle/>
        <a:p>
          <a:endParaRPr lang="zh-TW" altLang="en-US"/>
        </a:p>
      </dgm:t>
    </dgm:pt>
    <dgm:pt modelId="{D1E94B41-896D-1447-8D19-21ECB2B463AA}" type="pres">
      <dgm:prSet presAssocID="{B9D1A34D-CA95-114A-81DE-76E021D9F678}" presName="hierChild2" presStyleCnt="0"/>
      <dgm:spPr/>
    </dgm:pt>
    <dgm:pt modelId="{06C76569-4595-F540-B24F-ED45816FBAB9}" type="pres">
      <dgm:prSet presAssocID="{35037AD9-A5C8-754C-9F93-77A66C5E9F61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ACA4F7BD-736C-234C-AE2D-1ACE26594B7B}" type="pres">
      <dgm:prSet presAssocID="{37B3D1D9-DF2A-6541-B6D0-40AFF15AF370}" presName="hierRoot2" presStyleCnt="0">
        <dgm:presLayoutVars>
          <dgm:hierBranch val="init"/>
        </dgm:presLayoutVars>
      </dgm:prSet>
      <dgm:spPr/>
    </dgm:pt>
    <dgm:pt modelId="{73AEB240-7977-CD40-9EF9-FAE629857696}" type="pres">
      <dgm:prSet presAssocID="{37B3D1D9-DF2A-6541-B6D0-40AFF15AF370}" presName="rootComposite" presStyleCnt="0"/>
      <dgm:spPr/>
    </dgm:pt>
    <dgm:pt modelId="{EEBAFE15-CF14-064F-8E89-DAF7534CA19B}" type="pres">
      <dgm:prSet presAssocID="{37B3D1D9-DF2A-6541-B6D0-40AFF15AF370}" presName="rootText" presStyleLbl="node1" presStyleIdx="0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E264295-04E2-1D43-953C-8F598FC6415D}" type="pres">
      <dgm:prSet presAssocID="{37B3D1D9-DF2A-6541-B6D0-40AFF15AF370}" presName="titleText2" presStyleLbl="fgAcc1" presStyleIdx="0" presStyleCnt="18" custScaleX="159444" custScaleY="122607" custLinFactNeighborY="1886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0473F82-0AEC-B54B-B755-3BD7C3E50E15}" type="pres">
      <dgm:prSet presAssocID="{37B3D1D9-DF2A-6541-B6D0-40AFF15AF370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4E79DB63-81CD-F84A-85C0-90A98741CD5B}" type="pres">
      <dgm:prSet presAssocID="{37B3D1D9-DF2A-6541-B6D0-40AFF15AF370}" presName="hierChild4" presStyleCnt="0"/>
      <dgm:spPr/>
    </dgm:pt>
    <dgm:pt modelId="{B61D6C19-E227-6045-8DC6-0DA57DB0E40B}" type="pres">
      <dgm:prSet presAssocID="{F00535AF-7793-E74F-8F6D-00C43AB01B91}" presName="Name37" presStyleLbl="parChTrans1D3" presStyleIdx="0" presStyleCnt="4"/>
      <dgm:spPr/>
      <dgm:t>
        <a:bodyPr/>
        <a:lstStyle/>
        <a:p>
          <a:endParaRPr lang="zh-TW" altLang="en-US"/>
        </a:p>
      </dgm:t>
    </dgm:pt>
    <dgm:pt modelId="{436F9E38-877F-244F-84A5-9F484A952BF7}" type="pres">
      <dgm:prSet presAssocID="{FEACECF5-7C8E-834C-A523-A46DC5B3F91F}" presName="hierRoot2" presStyleCnt="0">
        <dgm:presLayoutVars>
          <dgm:hierBranch val="init"/>
        </dgm:presLayoutVars>
      </dgm:prSet>
      <dgm:spPr/>
    </dgm:pt>
    <dgm:pt modelId="{06D7DFD4-7D5F-CC42-AA5F-5FCF6E5B73BA}" type="pres">
      <dgm:prSet presAssocID="{FEACECF5-7C8E-834C-A523-A46DC5B3F91F}" presName="rootComposite" presStyleCnt="0"/>
      <dgm:spPr/>
    </dgm:pt>
    <dgm:pt modelId="{94F97486-8A0F-AD45-9030-5E35A1507941}" type="pres">
      <dgm:prSet presAssocID="{FEACECF5-7C8E-834C-A523-A46DC5B3F91F}" presName="rootText" presStyleLbl="node1" presStyleIdx="1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DA4656D-1ACD-1642-933B-7280CBB38CC5}" type="pres">
      <dgm:prSet presAssocID="{FEACECF5-7C8E-834C-A523-A46DC5B3F91F}" presName="titleText2" presStyleLbl="fgAcc1" presStyleIdx="1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3A74DD1-F6FA-064A-997A-DECC5CF9D1C7}" type="pres">
      <dgm:prSet presAssocID="{FEACECF5-7C8E-834C-A523-A46DC5B3F91F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17BE0627-FDDD-6945-8C9E-360D8DFF294A}" type="pres">
      <dgm:prSet presAssocID="{FEACECF5-7C8E-834C-A523-A46DC5B3F91F}" presName="hierChild4" presStyleCnt="0"/>
      <dgm:spPr/>
    </dgm:pt>
    <dgm:pt modelId="{B99881BF-3BAC-5D40-9C00-6026FCFCA1F4}" type="pres">
      <dgm:prSet presAssocID="{FEACECF5-7C8E-834C-A523-A46DC5B3F91F}" presName="hierChild5" presStyleCnt="0"/>
      <dgm:spPr/>
    </dgm:pt>
    <dgm:pt modelId="{57A18787-9099-9145-97EC-234C170BD5B1}" type="pres">
      <dgm:prSet presAssocID="{1D346666-6229-D746-8B77-572A0D0BD3B0}" presName="Name37" presStyleLbl="parChTrans1D3" presStyleIdx="1" presStyleCnt="4"/>
      <dgm:spPr/>
      <dgm:t>
        <a:bodyPr/>
        <a:lstStyle/>
        <a:p>
          <a:endParaRPr lang="zh-TW" altLang="en-US"/>
        </a:p>
      </dgm:t>
    </dgm:pt>
    <dgm:pt modelId="{D3C5941B-4707-5644-9994-6975127CF1A9}" type="pres">
      <dgm:prSet presAssocID="{0E06E717-C1E4-ED40-8794-8DCA996525D8}" presName="hierRoot2" presStyleCnt="0">
        <dgm:presLayoutVars>
          <dgm:hierBranch val="init"/>
        </dgm:presLayoutVars>
      </dgm:prSet>
      <dgm:spPr/>
    </dgm:pt>
    <dgm:pt modelId="{BDBF051F-4C96-5847-BE27-C24547A747A4}" type="pres">
      <dgm:prSet presAssocID="{0E06E717-C1E4-ED40-8794-8DCA996525D8}" presName="rootComposite" presStyleCnt="0"/>
      <dgm:spPr/>
    </dgm:pt>
    <dgm:pt modelId="{8CFF917D-A4EC-2346-B1EE-FA86E517F1AE}" type="pres">
      <dgm:prSet presAssocID="{0E06E717-C1E4-ED40-8794-8DCA996525D8}" presName="rootText" presStyleLbl="node1" presStyleIdx="2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3BB597E-BE5F-EA4A-A71D-4E37F504706B}" type="pres">
      <dgm:prSet presAssocID="{0E06E717-C1E4-ED40-8794-8DCA996525D8}" presName="titleText2" presStyleLbl="fgAcc1" presStyleIdx="2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D22184-B28B-C742-93D6-35EF8FE143DE}" type="pres">
      <dgm:prSet presAssocID="{0E06E717-C1E4-ED40-8794-8DCA996525D8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DD977F49-7CE8-5444-AB27-A4E7CF003A3D}" type="pres">
      <dgm:prSet presAssocID="{0E06E717-C1E4-ED40-8794-8DCA996525D8}" presName="hierChild4" presStyleCnt="0"/>
      <dgm:spPr/>
    </dgm:pt>
    <dgm:pt modelId="{CB10451C-83FF-C143-A8FC-66C16976E3B8}" type="pres">
      <dgm:prSet presAssocID="{0E06E717-C1E4-ED40-8794-8DCA996525D8}" presName="hierChild5" presStyleCnt="0"/>
      <dgm:spPr/>
    </dgm:pt>
    <dgm:pt modelId="{D72FC5FC-AE22-0D49-A700-F1329B6337C1}" type="pres">
      <dgm:prSet presAssocID="{37B3D1D9-DF2A-6541-B6D0-40AFF15AF370}" presName="hierChild5" presStyleCnt="0"/>
      <dgm:spPr/>
    </dgm:pt>
    <dgm:pt modelId="{88B9B6EA-1F2F-3B4F-BCEA-1E9118015FB1}" type="pres">
      <dgm:prSet presAssocID="{C3BEA77A-8EF4-BD4D-8DE9-BE4207825CE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18477975-890A-7247-A20A-9E7EF5870E87}" type="pres">
      <dgm:prSet presAssocID="{992B376F-C3BA-8D42-8364-C7316BC051A4}" presName="hierRoot2" presStyleCnt="0">
        <dgm:presLayoutVars>
          <dgm:hierBranch val="init"/>
        </dgm:presLayoutVars>
      </dgm:prSet>
      <dgm:spPr/>
    </dgm:pt>
    <dgm:pt modelId="{41D3F44C-BFC5-3641-BBE3-823ADF5128A7}" type="pres">
      <dgm:prSet presAssocID="{992B376F-C3BA-8D42-8364-C7316BC051A4}" presName="rootComposite" presStyleCnt="0"/>
      <dgm:spPr/>
    </dgm:pt>
    <dgm:pt modelId="{69DBDBDE-2B21-C041-8AE1-933E51FF9CEA}" type="pres">
      <dgm:prSet presAssocID="{992B376F-C3BA-8D42-8364-C7316BC051A4}" presName="rootText" presStyleLbl="node1" presStyleIdx="3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FB07244-1FFD-8B4B-A2BE-10077D0B29F8}" type="pres">
      <dgm:prSet presAssocID="{992B376F-C3BA-8D42-8364-C7316BC051A4}" presName="titleText2" presStyleLbl="fgAcc1" presStyleIdx="3" presStyleCnt="18" custScaleX="116937" custScaleY="7267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D4F1B94-EB1E-6149-A09B-FF1677DCC4FA}" type="pres">
      <dgm:prSet presAssocID="{992B376F-C3BA-8D42-8364-C7316BC051A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FFE154DE-FCC7-5C4C-AAE1-5E41C3B38961}" type="pres">
      <dgm:prSet presAssocID="{992B376F-C3BA-8D42-8364-C7316BC051A4}" presName="hierChild4" presStyleCnt="0"/>
      <dgm:spPr/>
    </dgm:pt>
    <dgm:pt modelId="{25C61518-FBF2-0548-B994-2E28407864EC}" type="pres">
      <dgm:prSet presAssocID="{6B575D81-4F19-404B-90CF-E014E8299CD9}" presName="Name37" presStyleLbl="parChTrans1D3" presStyleIdx="2" presStyleCnt="4"/>
      <dgm:spPr/>
      <dgm:t>
        <a:bodyPr/>
        <a:lstStyle/>
        <a:p>
          <a:endParaRPr lang="zh-TW" altLang="en-US"/>
        </a:p>
      </dgm:t>
    </dgm:pt>
    <dgm:pt modelId="{B9ED55B9-50BC-D44B-AC90-AB6B590E74FB}" type="pres">
      <dgm:prSet presAssocID="{BF6C11E2-F8C3-D240-8B6F-DC865F8AF485}" presName="hierRoot2" presStyleCnt="0">
        <dgm:presLayoutVars>
          <dgm:hierBranch val="init"/>
        </dgm:presLayoutVars>
      </dgm:prSet>
      <dgm:spPr/>
    </dgm:pt>
    <dgm:pt modelId="{8393FBBD-7A21-0240-9FB3-25D53B5CD55E}" type="pres">
      <dgm:prSet presAssocID="{BF6C11E2-F8C3-D240-8B6F-DC865F8AF485}" presName="rootComposite" presStyleCnt="0"/>
      <dgm:spPr/>
    </dgm:pt>
    <dgm:pt modelId="{EC73FB2E-A22C-624E-83CE-8505529DB858}" type="pres">
      <dgm:prSet presAssocID="{BF6C11E2-F8C3-D240-8B6F-DC865F8AF485}" presName="rootText" presStyleLbl="node1" presStyleIdx="4" presStyleCnt="18" custLinFactNeighborY="6885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08A5FF2-2413-E349-BF88-918CA80FD735}" type="pres">
      <dgm:prSet presAssocID="{BF6C11E2-F8C3-D240-8B6F-DC865F8AF485}" presName="titleText2" presStyleLbl="fgAcc1" presStyleIdx="4" presStyleCnt="18" custScaleY="199855" custLinFactNeighborY="75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668CFD3-457F-6248-8DB3-3D43E062FA45}" type="pres">
      <dgm:prSet presAssocID="{BF6C11E2-F8C3-D240-8B6F-DC865F8AF485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BA1130A1-0DCB-4242-902D-BB9DB8D3E9AD}" type="pres">
      <dgm:prSet presAssocID="{BF6C11E2-F8C3-D240-8B6F-DC865F8AF485}" presName="hierChild4" presStyleCnt="0"/>
      <dgm:spPr/>
    </dgm:pt>
    <dgm:pt modelId="{4FA26ED2-07CC-418C-B06D-FC17C589ECBA}" type="pres">
      <dgm:prSet presAssocID="{9BB0B726-5271-4C20-AFB2-F3D1FDB6BEED}" presName="Name37" presStyleLbl="parChTrans1D4" presStyleIdx="0" presStyleCnt="12"/>
      <dgm:spPr/>
      <dgm:t>
        <a:bodyPr/>
        <a:lstStyle/>
        <a:p>
          <a:endParaRPr lang="zh-TW" altLang="en-US"/>
        </a:p>
      </dgm:t>
    </dgm:pt>
    <dgm:pt modelId="{A05272FD-5217-4DC3-96BF-0547991E100B}" type="pres">
      <dgm:prSet presAssocID="{E23F3515-C0DC-4AA2-9DCB-F8A6470B6FC0}" presName="hierRoot2" presStyleCnt="0">
        <dgm:presLayoutVars>
          <dgm:hierBranch val="init"/>
        </dgm:presLayoutVars>
      </dgm:prSet>
      <dgm:spPr/>
    </dgm:pt>
    <dgm:pt modelId="{211B905B-3D10-435B-B60C-CFD873930935}" type="pres">
      <dgm:prSet presAssocID="{E23F3515-C0DC-4AA2-9DCB-F8A6470B6FC0}" presName="rootComposite" presStyleCnt="0"/>
      <dgm:spPr/>
    </dgm:pt>
    <dgm:pt modelId="{4283130A-E0E1-4D90-93D8-93AC4A398953}" type="pres">
      <dgm:prSet presAssocID="{E23F3515-C0DC-4AA2-9DCB-F8A6470B6FC0}" presName="rootText" presStyleLbl="node1" presStyleIdx="5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B6E097F-A5DA-48DF-A939-7BC2F7D93712}" type="pres">
      <dgm:prSet presAssocID="{E23F3515-C0DC-4AA2-9DCB-F8A6470B6FC0}" presName="titleText2" presStyleLbl="fgAcc1" presStyleIdx="5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DA63B12-1B6B-4023-92FF-5D28D3A3B3B0}" type="pres">
      <dgm:prSet presAssocID="{E23F3515-C0DC-4AA2-9DCB-F8A6470B6FC0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CB1B791E-05FA-41BF-90C4-4FFF4A6830CD}" type="pres">
      <dgm:prSet presAssocID="{E23F3515-C0DC-4AA2-9DCB-F8A6470B6FC0}" presName="hierChild4" presStyleCnt="0"/>
      <dgm:spPr/>
    </dgm:pt>
    <dgm:pt modelId="{EB32E076-FB97-405F-860A-44641BF73D4C}" type="pres">
      <dgm:prSet presAssocID="{548D5882-9B01-4D79-BA53-CD23EC0BD25A}" presName="Name37" presStyleLbl="parChTrans1D4" presStyleIdx="1" presStyleCnt="12"/>
      <dgm:spPr/>
      <dgm:t>
        <a:bodyPr/>
        <a:lstStyle/>
        <a:p>
          <a:endParaRPr lang="zh-TW" altLang="en-US"/>
        </a:p>
      </dgm:t>
    </dgm:pt>
    <dgm:pt modelId="{C2DF1D40-1FC7-4F3A-8D02-7C57F45ACB77}" type="pres">
      <dgm:prSet presAssocID="{C4E6187B-DADB-4AC3-AF4A-A328A6389006}" presName="hierRoot2" presStyleCnt="0">
        <dgm:presLayoutVars>
          <dgm:hierBranch val="init"/>
        </dgm:presLayoutVars>
      </dgm:prSet>
      <dgm:spPr/>
    </dgm:pt>
    <dgm:pt modelId="{0BBB8D5F-DC7A-4B2B-9C2C-2BCF8C5E0298}" type="pres">
      <dgm:prSet presAssocID="{C4E6187B-DADB-4AC3-AF4A-A328A6389006}" presName="rootComposite" presStyleCnt="0"/>
      <dgm:spPr/>
    </dgm:pt>
    <dgm:pt modelId="{46F88CF4-05C9-4D69-8531-72B5EC49B31C}" type="pres">
      <dgm:prSet presAssocID="{C4E6187B-DADB-4AC3-AF4A-A328A6389006}" presName="rootText" presStyleLbl="node1" presStyleIdx="6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69DFB80-40B4-4D49-BC9F-50480E18483E}" type="pres">
      <dgm:prSet presAssocID="{C4E6187B-DADB-4AC3-AF4A-A328A6389006}" presName="titleText2" presStyleLbl="fgAcc1" presStyleIdx="6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0B0453C-7E8D-4653-B99E-97C663A3D8A0}" type="pres">
      <dgm:prSet presAssocID="{C4E6187B-DADB-4AC3-AF4A-A328A6389006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32395E55-2081-4696-89BE-2D5AD817D720}" type="pres">
      <dgm:prSet presAssocID="{C4E6187B-DADB-4AC3-AF4A-A328A6389006}" presName="hierChild4" presStyleCnt="0"/>
      <dgm:spPr/>
    </dgm:pt>
    <dgm:pt modelId="{E944C311-9A2F-4196-B53D-A3FCAB75D2D3}" type="pres">
      <dgm:prSet presAssocID="{C4E6187B-DADB-4AC3-AF4A-A328A6389006}" presName="hierChild5" presStyleCnt="0"/>
      <dgm:spPr/>
    </dgm:pt>
    <dgm:pt modelId="{83555689-472A-4F51-BDEC-B3FB67B0B3F3}" type="pres">
      <dgm:prSet presAssocID="{27C033BB-D6E0-49E0-9C06-B87B072F401C}" presName="Name37" presStyleLbl="parChTrans1D4" presStyleIdx="2" presStyleCnt="12"/>
      <dgm:spPr/>
      <dgm:t>
        <a:bodyPr/>
        <a:lstStyle/>
        <a:p>
          <a:endParaRPr lang="zh-TW" altLang="en-US"/>
        </a:p>
      </dgm:t>
    </dgm:pt>
    <dgm:pt modelId="{1171C0E0-66BC-4647-8A42-CD8D722B8824}" type="pres">
      <dgm:prSet presAssocID="{C0976C8A-A874-4B97-A699-C48AFEFFCCBD}" presName="hierRoot2" presStyleCnt="0">
        <dgm:presLayoutVars>
          <dgm:hierBranch val="init"/>
        </dgm:presLayoutVars>
      </dgm:prSet>
      <dgm:spPr/>
    </dgm:pt>
    <dgm:pt modelId="{11D80988-4ECD-41D1-9867-D4284CB8AE18}" type="pres">
      <dgm:prSet presAssocID="{C0976C8A-A874-4B97-A699-C48AFEFFCCBD}" presName="rootComposite" presStyleCnt="0"/>
      <dgm:spPr/>
    </dgm:pt>
    <dgm:pt modelId="{DCB14DDA-FFF9-4C39-9CC4-4F4B63F8E3FE}" type="pres">
      <dgm:prSet presAssocID="{C0976C8A-A874-4B97-A699-C48AFEFFCCBD}" presName="rootText" presStyleLbl="node1" presStyleIdx="7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D80CAC9-344A-45AA-BD0E-927504E88925}" type="pres">
      <dgm:prSet presAssocID="{C0976C8A-A874-4B97-A699-C48AFEFFCCBD}" presName="titleText2" presStyleLbl="fgAcc1" presStyleIdx="7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D9B3C81-B586-4836-AAF6-B2CEC3874CBC}" type="pres">
      <dgm:prSet presAssocID="{C0976C8A-A874-4B97-A699-C48AFEFFCCBD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41DA8CC9-1E43-4525-BCE8-05B571FCFF32}" type="pres">
      <dgm:prSet presAssocID="{C0976C8A-A874-4B97-A699-C48AFEFFCCBD}" presName="hierChild4" presStyleCnt="0"/>
      <dgm:spPr/>
    </dgm:pt>
    <dgm:pt modelId="{4A7ABD40-AD8F-47F6-AB53-3FDF9C9202DF}" type="pres">
      <dgm:prSet presAssocID="{C0976C8A-A874-4B97-A699-C48AFEFFCCBD}" presName="hierChild5" presStyleCnt="0"/>
      <dgm:spPr/>
    </dgm:pt>
    <dgm:pt modelId="{74E9CAA3-7754-4094-9C2F-59DD9CBCE4A5}" type="pres">
      <dgm:prSet presAssocID="{4CA50260-0D2C-4730-A6CB-A1BB8479944D}" presName="Name37" presStyleLbl="parChTrans1D4" presStyleIdx="3" presStyleCnt="12"/>
      <dgm:spPr/>
      <dgm:t>
        <a:bodyPr/>
        <a:lstStyle/>
        <a:p>
          <a:endParaRPr lang="zh-TW" altLang="en-US"/>
        </a:p>
      </dgm:t>
    </dgm:pt>
    <dgm:pt modelId="{2FFB0725-E54D-4146-9899-9DA395EF43CB}" type="pres">
      <dgm:prSet presAssocID="{FF579613-9A9C-4797-BF75-3054C95C92CF}" presName="hierRoot2" presStyleCnt="0">
        <dgm:presLayoutVars>
          <dgm:hierBranch val="init"/>
        </dgm:presLayoutVars>
      </dgm:prSet>
      <dgm:spPr/>
    </dgm:pt>
    <dgm:pt modelId="{34D9B263-F033-4473-8163-46099152120B}" type="pres">
      <dgm:prSet presAssocID="{FF579613-9A9C-4797-BF75-3054C95C92CF}" presName="rootComposite" presStyleCnt="0"/>
      <dgm:spPr/>
    </dgm:pt>
    <dgm:pt modelId="{8AFEDC92-8CC6-4035-841B-8BCC83627595}" type="pres">
      <dgm:prSet presAssocID="{FF579613-9A9C-4797-BF75-3054C95C92CF}" presName="rootText" presStyleLbl="node1" presStyleIdx="8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DBE8473-BCC5-4F4F-AEEF-8743C9EFCA75}" type="pres">
      <dgm:prSet presAssocID="{FF579613-9A9C-4797-BF75-3054C95C92CF}" presName="titleText2" presStyleLbl="fgAcc1" presStyleIdx="8" presStyleCnt="18" custScaleX="106777" custScaleY="1234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150937E-A214-4C0E-9B35-93F9D46E4A8D}" type="pres">
      <dgm:prSet presAssocID="{FF579613-9A9C-4797-BF75-3054C95C92CF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FBC08931-4CCE-4B56-B719-681951C6F320}" type="pres">
      <dgm:prSet presAssocID="{FF579613-9A9C-4797-BF75-3054C95C92CF}" presName="hierChild4" presStyleCnt="0"/>
      <dgm:spPr/>
    </dgm:pt>
    <dgm:pt modelId="{78968CE0-5918-4D80-8D02-C81365D28A8C}" type="pres">
      <dgm:prSet presAssocID="{FF579613-9A9C-4797-BF75-3054C95C92CF}" presName="hierChild5" presStyleCnt="0"/>
      <dgm:spPr/>
    </dgm:pt>
    <dgm:pt modelId="{ED957920-28E4-4FD3-AFB5-9D8FE526B96E}" type="pres">
      <dgm:prSet presAssocID="{90141438-8D7B-4C00-9F7A-8E967E1413E4}" presName="Name37" presStyleLbl="parChTrans1D4" presStyleIdx="4" presStyleCnt="12"/>
      <dgm:spPr/>
      <dgm:t>
        <a:bodyPr/>
        <a:lstStyle/>
        <a:p>
          <a:endParaRPr lang="zh-TW" altLang="en-US"/>
        </a:p>
      </dgm:t>
    </dgm:pt>
    <dgm:pt modelId="{520D2067-CBA8-415A-82AC-850C52FE60C3}" type="pres">
      <dgm:prSet presAssocID="{48162130-59D6-4680-995A-C7D854A1014F}" presName="hierRoot2" presStyleCnt="0">
        <dgm:presLayoutVars>
          <dgm:hierBranch val="init"/>
        </dgm:presLayoutVars>
      </dgm:prSet>
      <dgm:spPr/>
    </dgm:pt>
    <dgm:pt modelId="{B97A252C-F708-4A70-A652-C1EDAA68A9C2}" type="pres">
      <dgm:prSet presAssocID="{48162130-59D6-4680-995A-C7D854A1014F}" presName="rootComposite" presStyleCnt="0"/>
      <dgm:spPr/>
    </dgm:pt>
    <dgm:pt modelId="{3C2B6DF4-8D5A-48BC-B3F3-E24C859C16F9}" type="pres">
      <dgm:prSet presAssocID="{48162130-59D6-4680-995A-C7D854A1014F}" presName="rootText" presStyleLbl="node1" presStyleIdx="9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AE76CDA-0C92-4FF7-9208-317EC9B0FB3F}" type="pres">
      <dgm:prSet presAssocID="{48162130-59D6-4680-995A-C7D854A1014F}" presName="titleText2" presStyleLbl="fgAcc1" presStyleIdx="9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AEC8DD6E-E4F1-4DFA-B898-3121581CA124}" type="pres">
      <dgm:prSet presAssocID="{48162130-59D6-4680-995A-C7D854A1014F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6AF21AC0-17A8-4A06-82B4-27A8082703F5}" type="pres">
      <dgm:prSet presAssocID="{48162130-59D6-4680-995A-C7D854A1014F}" presName="hierChild4" presStyleCnt="0"/>
      <dgm:spPr/>
    </dgm:pt>
    <dgm:pt modelId="{F43921EF-48B0-467E-A07D-63A06CED7028}" type="pres">
      <dgm:prSet presAssocID="{48162130-59D6-4680-995A-C7D854A1014F}" presName="hierChild5" presStyleCnt="0"/>
      <dgm:spPr/>
    </dgm:pt>
    <dgm:pt modelId="{796A13E0-8191-4BEB-9F81-B8C1E892648D}" type="pres">
      <dgm:prSet presAssocID="{CFE90F3A-AE4F-4923-85DE-565F909754E1}" presName="Name37" presStyleLbl="parChTrans1D4" presStyleIdx="5" presStyleCnt="12"/>
      <dgm:spPr/>
      <dgm:t>
        <a:bodyPr/>
        <a:lstStyle/>
        <a:p>
          <a:endParaRPr lang="zh-TW" altLang="en-US"/>
        </a:p>
      </dgm:t>
    </dgm:pt>
    <dgm:pt modelId="{E5CF85BC-94DB-47D2-83DC-EB756CB1120D}" type="pres">
      <dgm:prSet presAssocID="{1E6D4C4D-4C11-4B29-A604-5FE7FD698AD5}" presName="hierRoot2" presStyleCnt="0">
        <dgm:presLayoutVars>
          <dgm:hierBranch val="init"/>
        </dgm:presLayoutVars>
      </dgm:prSet>
      <dgm:spPr/>
    </dgm:pt>
    <dgm:pt modelId="{D7A2E23E-5B45-4016-9B56-0593FFEB615A}" type="pres">
      <dgm:prSet presAssocID="{1E6D4C4D-4C11-4B29-A604-5FE7FD698AD5}" presName="rootComposite" presStyleCnt="0"/>
      <dgm:spPr/>
    </dgm:pt>
    <dgm:pt modelId="{E88A8DD8-2854-4F2D-B6EA-9352D67D3756}" type="pres">
      <dgm:prSet presAssocID="{1E6D4C4D-4C11-4B29-A604-5FE7FD698AD5}" presName="rootText" presStyleLbl="node1" presStyleIdx="10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6D6475A-E03C-44E5-9748-59BF92A54B33}" type="pres">
      <dgm:prSet presAssocID="{1E6D4C4D-4C11-4B29-A604-5FE7FD698AD5}" presName="titleText2" presStyleLbl="fgAcc1" presStyleIdx="10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980491E7-63E4-4962-A8CC-95A6F555735F}" type="pres">
      <dgm:prSet presAssocID="{1E6D4C4D-4C11-4B29-A604-5FE7FD698AD5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7044B9E7-19EE-4F98-A044-BCC098029E13}" type="pres">
      <dgm:prSet presAssocID="{1E6D4C4D-4C11-4B29-A604-5FE7FD698AD5}" presName="hierChild4" presStyleCnt="0"/>
      <dgm:spPr/>
    </dgm:pt>
    <dgm:pt modelId="{8E44DAF4-90C6-43BE-A454-05CB5B468E60}" type="pres">
      <dgm:prSet presAssocID="{1E6D4C4D-4C11-4B29-A604-5FE7FD698AD5}" presName="hierChild5" presStyleCnt="0"/>
      <dgm:spPr/>
    </dgm:pt>
    <dgm:pt modelId="{120CC47F-4A2D-4CD5-8F30-64B2BD24E460}" type="pres">
      <dgm:prSet presAssocID="{7736CCBD-AFD7-4851-AEF2-EFCD08F2E0A7}" presName="Name37" presStyleLbl="parChTrans1D4" presStyleIdx="6" presStyleCnt="12"/>
      <dgm:spPr/>
      <dgm:t>
        <a:bodyPr/>
        <a:lstStyle/>
        <a:p>
          <a:endParaRPr lang="zh-TW" altLang="en-US"/>
        </a:p>
      </dgm:t>
    </dgm:pt>
    <dgm:pt modelId="{EA6AF26E-D1E6-4988-97AF-4C01B57707A5}" type="pres">
      <dgm:prSet presAssocID="{62E81411-1345-4B09-B8CD-F341CBABC225}" presName="hierRoot2" presStyleCnt="0">
        <dgm:presLayoutVars>
          <dgm:hierBranch val="init"/>
        </dgm:presLayoutVars>
      </dgm:prSet>
      <dgm:spPr/>
    </dgm:pt>
    <dgm:pt modelId="{DC7BFF5B-70AF-4E8C-88EB-9AD47698138B}" type="pres">
      <dgm:prSet presAssocID="{62E81411-1345-4B09-B8CD-F341CBABC225}" presName="rootComposite" presStyleCnt="0"/>
      <dgm:spPr/>
    </dgm:pt>
    <dgm:pt modelId="{EDB0074E-357D-4E39-952B-C15F0D23626C}" type="pres">
      <dgm:prSet presAssocID="{62E81411-1345-4B09-B8CD-F341CBABC225}" presName="rootText" presStyleLbl="node1" presStyleIdx="11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DE4C926-8B1D-49F4-ABE0-F5FAA9254454}" type="pres">
      <dgm:prSet presAssocID="{62E81411-1345-4B09-B8CD-F341CBABC225}" presName="titleText2" presStyleLbl="fgAcc1" presStyleIdx="11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FC3EB6A-6C00-43EB-8E64-C9CFC9266F22}" type="pres">
      <dgm:prSet presAssocID="{62E81411-1345-4B09-B8CD-F341CBABC225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8338F562-DE18-4288-A4CC-E0EE5294A405}" type="pres">
      <dgm:prSet presAssocID="{62E81411-1345-4B09-B8CD-F341CBABC225}" presName="hierChild4" presStyleCnt="0"/>
      <dgm:spPr/>
    </dgm:pt>
    <dgm:pt modelId="{98DD17B5-D575-4834-8FDF-7AC74CCA6735}" type="pres">
      <dgm:prSet presAssocID="{62E81411-1345-4B09-B8CD-F341CBABC225}" presName="hierChild5" presStyleCnt="0"/>
      <dgm:spPr/>
    </dgm:pt>
    <dgm:pt modelId="{D22FE790-8CC0-401D-9A39-B2CFA285F2BA}" type="pres">
      <dgm:prSet presAssocID="{4C22659A-8E6F-4E14-9FD7-76277DCD8F2F}" presName="Name37" presStyleLbl="parChTrans1D4" presStyleIdx="7" presStyleCnt="12"/>
      <dgm:spPr/>
      <dgm:t>
        <a:bodyPr/>
        <a:lstStyle/>
        <a:p>
          <a:endParaRPr lang="zh-TW" altLang="en-US"/>
        </a:p>
      </dgm:t>
    </dgm:pt>
    <dgm:pt modelId="{483AF68E-A5B0-4910-A5E2-382804B5026D}" type="pres">
      <dgm:prSet presAssocID="{1EA2C3B0-503D-4E81-B59A-0EDBA45A6417}" presName="hierRoot2" presStyleCnt="0">
        <dgm:presLayoutVars>
          <dgm:hierBranch val="init"/>
        </dgm:presLayoutVars>
      </dgm:prSet>
      <dgm:spPr/>
    </dgm:pt>
    <dgm:pt modelId="{542E03B2-51EA-4391-8587-17944195EB3C}" type="pres">
      <dgm:prSet presAssocID="{1EA2C3B0-503D-4E81-B59A-0EDBA45A6417}" presName="rootComposite" presStyleCnt="0"/>
      <dgm:spPr/>
    </dgm:pt>
    <dgm:pt modelId="{05CB7FD3-AB92-4A2E-ACE3-067E06984B58}" type="pres">
      <dgm:prSet presAssocID="{1EA2C3B0-503D-4E81-B59A-0EDBA45A6417}" presName="rootText" presStyleLbl="node1" presStyleIdx="12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55532EF-6314-4DD0-9E36-16EA3F6E29B1}" type="pres">
      <dgm:prSet presAssocID="{1EA2C3B0-503D-4E81-B59A-0EDBA45A6417}" presName="titleText2" presStyleLbl="fgAcc1" presStyleIdx="12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A887FAF2-9AD5-43A3-9D2A-0AC363737185}" type="pres">
      <dgm:prSet presAssocID="{1EA2C3B0-503D-4E81-B59A-0EDBA45A6417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57149304-2818-476B-ABA1-5D45B4125282}" type="pres">
      <dgm:prSet presAssocID="{1EA2C3B0-503D-4E81-B59A-0EDBA45A6417}" presName="hierChild4" presStyleCnt="0"/>
      <dgm:spPr/>
    </dgm:pt>
    <dgm:pt modelId="{751BE173-164A-43FE-A61E-6A2848A7DCE9}" type="pres">
      <dgm:prSet presAssocID="{1EA2C3B0-503D-4E81-B59A-0EDBA45A6417}" presName="hierChild5" presStyleCnt="0"/>
      <dgm:spPr/>
    </dgm:pt>
    <dgm:pt modelId="{165748EC-5D33-4515-A106-B5907E454C1D}" type="pres">
      <dgm:prSet presAssocID="{17433084-F580-4CCB-8ADA-0728FDC55CC8}" presName="Name37" presStyleLbl="parChTrans1D4" presStyleIdx="8" presStyleCnt="12"/>
      <dgm:spPr/>
      <dgm:t>
        <a:bodyPr/>
        <a:lstStyle/>
        <a:p>
          <a:endParaRPr lang="zh-TW" altLang="en-US"/>
        </a:p>
      </dgm:t>
    </dgm:pt>
    <dgm:pt modelId="{D9E1DB77-8201-4C19-B394-15877D60FB98}" type="pres">
      <dgm:prSet presAssocID="{29267D90-E084-4B08-8990-B39D1BE7C5AE}" presName="hierRoot2" presStyleCnt="0">
        <dgm:presLayoutVars>
          <dgm:hierBranch val="init"/>
        </dgm:presLayoutVars>
      </dgm:prSet>
      <dgm:spPr/>
    </dgm:pt>
    <dgm:pt modelId="{9B4CF315-F37C-405C-9921-812C618281F2}" type="pres">
      <dgm:prSet presAssocID="{29267D90-E084-4B08-8990-B39D1BE7C5AE}" presName="rootComposite" presStyleCnt="0"/>
      <dgm:spPr/>
    </dgm:pt>
    <dgm:pt modelId="{4B806C97-BEFE-4F1A-9C3E-E342CC831269}" type="pres">
      <dgm:prSet presAssocID="{29267D90-E084-4B08-8990-B39D1BE7C5AE}" presName="rootText" presStyleLbl="node1" presStyleIdx="13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F13AE12-84A3-41AA-9DB7-01CB24D39D22}" type="pres">
      <dgm:prSet presAssocID="{29267D90-E084-4B08-8990-B39D1BE7C5AE}" presName="titleText2" presStyleLbl="fgAcc1" presStyleIdx="13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7D8ADC5-36F7-42C9-905B-1084874E22F6}" type="pres">
      <dgm:prSet presAssocID="{29267D90-E084-4B08-8990-B39D1BE7C5AE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1079D735-920E-4B2A-AA86-F84B89161963}" type="pres">
      <dgm:prSet presAssocID="{29267D90-E084-4B08-8990-B39D1BE7C5AE}" presName="hierChild4" presStyleCnt="0"/>
      <dgm:spPr/>
    </dgm:pt>
    <dgm:pt modelId="{C68DF596-99A8-4D98-997A-F872B835651B}" type="pres">
      <dgm:prSet presAssocID="{29267D90-E084-4B08-8990-B39D1BE7C5AE}" presName="hierChild5" presStyleCnt="0"/>
      <dgm:spPr/>
    </dgm:pt>
    <dgm:pt modelId="{322C8F2D-FACA-44F7-B516-BEF5D0CEB152}" type="pres">
      <dgm:prSet presAssocID="{E23F3515-C0DC-4AA2-9DCB-F8A6470B6FC0}" presName="hierChild5" presStyleCnt="0"/>
      <dgm:spPr/>
    </dgm:pt>
    <dgm:pt modelId="{B1568BD4-01B9-E847-8CB8-9263D8DC4209}" type="pres">
      <dgm:prSet presAssocID="{BF6C11E2-F8C3-D240-8B6F-DC865F8AF485}" presName="hierChild5" presStyleCnt="0"/>
      <dgm:spPr/>
    </dgm:pt>
    <dgm:pt modelId="{8E3C9B46-DDFA-6B4E-B3FF-C360EAB501D4}" type="pres">
      <dgm:prSet presAssocID="{26F946C0-4046-344C-965F-2DC33F5F4D03}" presName="Name37" presStyleLbl="parChTrans1D3" presStyleIdx="3" presStyleCnt="4"/>
      <dgm:spPr/>
      <dgm:t>
        <a:bodyPr/>
        <a:lstStyle/>
        <a:p>
          <a:endParaRPr lang="zh-TW" altLang="en-US"/>
        </a:p>
      </dgm:t>
    </dgm:pt>
    <dgm:pt modelId="{94A4B8A2-837B-6E4C-ABFD-F348CCDA3765}" type="pres">
      <dgm:prSet presAssocID="{B985E395-9181-484E-8217-F83ED193767C}" presName="hierRoot2" presStyleCnt="0">
        <dgm:presLayoutVars>
          <dgm:hierBranch val="init"/>
        </dgm:presLayoutVars>
      </dgm:prSet>
      <dgm:spPr/>
    </dgm:pt>
    <dgm:pt modelId="{2A8D88B0-34F2-2A43-8F37-6799FD509EDA}" type="pres">
      <dgm:prSet presAssocID="{B985E395-9181-484E-8217-F83ED193767C}" presName="rootComposite" presStyleCnt="0"/>
      <dgm:spPr/>
    </dgm:pt>
    <dgm:pt modelId="{B2A21C75-A33A-CF46-8C8D-428B3A702B21}" type="pres">
      <dgm:prSet presAssocID="{B985E395-9181-484E-8217-F83ED193767C}" presName="rootText" presStyleLbl="node1" presStyleIdx="14" presStyleCnt="18" custLinFactNeighborY="6885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C5B00C0-01A2-F247-9E99-19C88566370D}" type="pres">
      <dgm:prSet presAssocID="{B985E395-9181-484E-8217-F83ED193767C}" presName="titleText2" presStyleLbl="fgAcc1" presStyleIdx="14" presStyleCnt="18" custScaleX="115839" custScaleY="202199" custLinFactNeighborY="75735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B32F7F62-A4DC-E046-AA81-831A11145830}" type="pres">
      <dgm:prSet presAssocID="{B985E395-9181-484E-8217-F83ED193767C}" presName="rootConnector" presStyleLbl="node3" presStyleIdx="0" presStyleCnt="0"/>
      <dgm:spPr/>
      <dgm:t>
        <a:bodyPr/>
        <a:lstStyle/>
        <a:p>
          <a:endParaRPr lang="zh-TW" altLang="en-US"/>
        </a:p>
      </dgm:t>
    </dgm:pt>
    <dgm:pt modelId="{F2CDC8AF-A25D-974B-BF4D-79306EB6EDF9}" type="pres">
      <dgm:prSet presAssocID="{B985E395-9181-484E-8217-F83ED193767C}" presName="hierChild4" presStyleCnt="0"/>
      <dgm:spPr/>
    </dgm:pt>
    <dgm:pt modelId="{E20A3F1E-03AB-4B95-A052-7CA09054081C}" type="pres">
      <dgm:prSet presAssocID="{E7213D6B-C330-4226-A1FC-0B6A57958ED9}" presName="Name37" presStyleLbl="parChTrans1D4" presStyleIdx="9" presStyleCnt="12"/>
      <dgm:spPr/>
      <dgm:t>
        <a:bodyPr/>
        <a:lstStyle/>
        <a:p>
          <a:endParaRPr lang="zh-TW" altLang="en-US"/>
        </a:p>
      </dgm:t>
    </dgm:pt>
    <dgm:pt modelId="{88A18A08-1E0D-464F-BE64-16D93DF39C0B}" type="pres">
      <dgm:prSet presAssocID="{E63252DC-45A9-4C5A-BC46-C165E3FD9C03}" presName="hierRoot2" presStyleCnt="0">
        <dgm:presLayoutVars>
          <dgm:hierBranch val="init"/>
        </dgm:presLayoutVars>
      </dgm:prSet>
      <dgm:spPr/>
    </dgm:pt>
    <dgm:pt modelId="{9E6E8885-DEB4-4A3E-9476-BAB25280AC18}" type="pres">
      <dgm:prSet presAssocID="{E63252DC-45A9-4C5A-BC46-C165E3FD9C03}" presName="rootComposite" presStyleCnt="0"/>
      <dgm:spPr/>
    </dgm:pt>
    <dgm:pt modelId="{61488835-5CE0-4118-BE8D-4A54D0AD3E9E}" type="pres">
      <dgm:prSet presAssocID="{E63252DC-45A9-4C5A-BC46-C165E3FD9C03}" presName="rootText" presStyleLbl="node1" presStyleIdx="15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C276C6B-4AA2-4F12-BF16-DB343857E736}" type="pres">
      <dgm:prSet presAssocID="{E63252DC-45A9-4C5A-BC46-C165E3FD9C03}" presName="titleText2" presStyleLbl="fgAcc1" presStyleIdx="15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EAD575A0-6234-41BB-A5CD-19387B68CE2B}" type="pres">
      <dgm:prSet presAssocID="{E63252DC-45A9-4C5A-BC46-C165E3FD9C03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142FFFD4-CC40-4CDA-8253-A5B3533F52B7}" type="pres">
      <dgm:prSet presAssocID="{E63252DC-45A9-4C5A-BC46-C165E3FD9C03}" presName="hierChild4" presStyleCnt="0"/>
      <dgm:spPr/>
    </dgm:pt>
    <dgm:pt modelId="{60BAA1BA-ADDA-4500-8D84-B4CB23C45B75}" type="pres">
      <dgm:prSet presAssocID="{4443B8DB-4E79-4A5F-8D89-40A185C5BC92}" presName="Name37" presStyleLbl="parChTrans1D4" presStyleIdx="10" presStyleCnt="12"/>
      <dgm:spPr/>
      <dgm:t>
        <a:bodyPr/>
        <a:lstStyle/>
        <a:p>
          <a:endParaRPr lang="zh-TW" altLang="en-US"/>
        </a:p>
      </dgm:t>
    </dgm:pt>
    <dgm:pt modelId="{9490A628-5320-4532-A4EA-7E5452F42715}" type="pres">
      <dgm:prSet presAssocID="{C9EB5D5B-9198-42E5-8AFC-456FF17694D7}" presName="hierRoot2" presStyleCnt="0">
        <dgm:presLayoutVars>
          <dgm:hierBranch val="init"/>
        </dgm:presLayoutVars>
      </dgm:prSet>
      <dgm:spPr/>
    </dgm:pt>
    <dgm:pt modelId="{E9D1CED6-EEEA-4924-B299-7F87DF3D893D}" type="pres">
      <dgm:prSet presAssocID="{C9EB5D5B-9198-42E5-8AFC-456FF17694D7}" presName="rootComposite" presStyleCnt="0"/>
      <dgm:spPr/>
    </dgm:pt>
    <dgm:pt modelId="{1F247DC7-0CC8-4D2D-9510-1C41DD27C2C0}" type="pres">
      <dgm:prSet presAssocID="{C9EB5D5B-9198-42E5-8AFC-456FF17694D7}" presName="rootText" presStyleLbl="node1" presStyleIdx="16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34072C4-497A-4544-9A1F-FED5F40D1108}" type="pres">
      <dgm:prSet presAssocID="{C9EB5D5B-9198-42E5-8AFC-456FF17694D7}" presName="titleText2" presStyleLbl="fgAcc1" presStyleIdx="16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D42BA5B-2B7B-47FC-9A56-AD1EE1623558}" type="pres">
      <dgm:prSet presAssocID="{C9EB5D5B-9198-42E5-8AFC-456FF17694D7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D1E1A732-60B3-48B8-BA48-EC8BF7271FFF}" type="pres">
      <dgm:prSet presAssocID="{C9EB5D5B-9198-42E5-8AFC-456FF17694D7}" presName="hierChild4" presStyleCnt="0"/>
      <dgm:spPr/>
    </dgm:pt>
    <dgm:pt modelId="{6109E451-B581-49BD-8F0D-6F10305CD8C9}" type="pres">
      <dgm:prSet presAssocID="{C9EB5D5B-9198-42E5-8AFC-456FF17694D7}" presName="hierChild5" presStyleCnt="0"/>
      <dgm:spPr/>
    </dgm:pt>
    <dgm:pt modelId="{7A52420B-11CD-4D28-BDCA-17A9A27C2AAE}" type="pres">
      <dgm:prSet presAssocID="{8E7874C3-72EB-4FEE-B6FB-7B9594E2AB76}" presName="Name37" presStyleLbl="parChTrans1D4" presStyleIdx="11" presStyleCnt="12"/>
      <dgm:spPr/>
      <dgm:t>
        <a:bodyPr/>
        <a:lstStyle/>
        <a:p>
          <a:endParaRPr lang="zh-TW" altLang="en-US"/>
        </a:p>
      </dgm:t>
    </dgm:pt>
    <dgm:pt modelId="{3BE36E96-CCB5-468D-A859-2F63C0B70D01}" type="pres">
      <dgm:prSet presAssocID="{B4BE701A-B207-4FA3-B70D-98B8E16809BF}" presName="hierRoot2" presStyleCnt="0">
        <dgm:presLayoutVars>
          <dgm:hierBranch val="init"/>
        </dgm:presLayoutVars>
      </dgm:prSet>
      <dgm:spPr/>
    </dgm:pt>
    <dgm:pt modelId="{153CA422-5E09-41E6-8B53-08A2E2A83431}" type="pres">
      <dgm:prSet presAssocID="{B4BE701A-B207-4FA3-B70D-98B8E16809BF}" presName="rootComposite" presStyleCnt="0"/>
      <dgm:spPr/>
    </dgm:pt>
    <dgm:pt modelId="{F693A903-F146-44DE-BF27-92D078D56CA8}" type="pres">
      <dgm:prSet presAssocID="{B4BE701A-B207-4FA3-B70D-98B8E16809BF}" presName="rootText" presStyleLbl="node1" presStyleIdx="17" presStyleCnt="18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DC061C6-0A0A-46EC-8971-E7944D78FF60}" type="pres">
      <dgm:prSet presAssocID="{B4BE701A-B207-4FA3-B70D-98B8E16809BF}" presName="titleText2" presStyleLbl="fgAcc1" presStyleIdx="17" presStyleCnt="18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298842E-5D12-48FD-A2BE-7C88C30E8256}" type="pres">
      <dgm:prSet presAssocID="{B4BE701A-B207-4FA3-B70D-98B8E16809BF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55BCD28E-C559-4037-BD1F-3F350FDE10AF}" type="pres">
      <dgm:prSet presAssocID="{B4BE701A-B207-4FA3-B70D-98B8E16809BF}" presName="hierChild4" presStyleCnt="0"/>
      <dgm:spPr/>
    </dgm:pt>
    <dgm:pt modelId="{D007C635-FAE9-4754-A598-DE12DD282ABF}" type="pres">
      <dgm:prSet presAssocID="{B4BE701A-B207-4FA3-B70D-98B8E16809BF}" presName="hierChild5" presStyleCnt="0"/>
      <dgm:spPr/>
    </dgm:pt>
    <dgm:pt modelId="{23249734-C627-43C9-9620-C9408835A8FA}" type="pres">
      <dgm:prSet presAssocID="{E63252DC-45A9-4C5A-BC46-C165E3FD9C03}" presName="hierChild5" presStyleCnt="0"/>
      <dgm:spPr/>
    </dgm:pt>
    <dgm:pt modelId="{CD1E4822-6051-594B-AB31-C2E54E4E8EF0}" type="pres">
      <dgm:prSet presAssocID="{B985E395-9181-484E-8217-F83ED193767C}" presName="hierChild5" presStyleCnt="0"/>
      <dgm:spPr/>
    </dgm:pt>
    <dgm:pt modelId="{03306EC3-4CC6-474F-AFE2-51C2B296907B}" type="pres">
      <dgm:prSet presAssocID="{992B376F-C3BA-8D42-8364-C7316BC051A4}" presName="hierChild5" presStyleCnt="0"/>
      <dgm:spPr/>
    </dgm:pt>
    <dgm:pt modelId="{B8B56CB9-2387-FB4F-B328-45A8320E5CDC}" type="pres">
      <dgm:prSet presAssocID="{B9D1A34D-CA95-114A-81DE-76E021D9F678}" presName="hierChild3" presStyleCnt="0"/>
      <dgm:spPr/>
    </dgm:pt>
  </dgm:ptLst>
  <dgm:cxnLst>
    <dgm:cxn modelId="{2893AE05-8877-4453-8940-51D3E4A589B2}" type="presOf" srcId="{381F198B-FE27-4B73-BF94-FE178DDB2186}" destId="{1DBE8473-BCC5-4F4F-AEEF-8743C9EFCA75}" srcOrd="0" destOrd="0" presId="urn:microsoft.com/office/officeart/2008/layout/NameandTitleOrganizationalChart"/>
    <dgm:cxn modelId="{F5D62BC4-D0DE-4E02-B74E-8EA2A671F390}" type="presOf" srcId="{C9EB5D5B-9198-42E5-8AFC-456FF17694D7}" destId="{5D42BA5B-2B7B-47FC-9A56-AD1EE1623558}" srcOrd="1" destOrd="0" presId="urn:microsoft.com/office/officeart/2008/layout/NameandTitleOrganizationalChart"/>
    <dgm:cxn modelId="{F09A02E3-E1CA-40EA-90A9-0EC749B595FB}" srcId="{E23F3515-C0DC-4AA2-9DCB-F8A6470B6FC0}" destId="{29267D90-E084-4B08-8990-B39D1BE7C5AE}" srcOrd="7" destOrd="0" parTransId="{17433084-F580-4CCB-8ADA-0728FDC55CC8}" sibTransId="{9A70590B-0B8C-46D4-80C5-9B0578A4023D}"/>
    <dgm:cxn modelId="{EDAAB365-A509-0B47-913B-4ED706BC54E6}" srcId="{66775BF6-4317-D84A-90B1-06B0D7419ED4}" destId="{B9D1A34D-CA95-114A-81DE-76E021D9F678}" srcOrd="0" destOrd="0" parTransId="{3A5588D6-E5C9-8540-AFB6-95CBE3A910BB}" sibTransId="{B74C7878-77C7-8144-BAD0-4EA640A89665}"/>
    <dgm:cxn modelId="{B085C0B9-653B-428A-9901-1504FC114D6A}" type="presOf" srcId="{BF6C11E2-F8C3-D240-8B6F-DC865F8AF485}" destId="{EC73FB2E-A22C-624E-83CE-8505529DB858}" srcOrd="0" destOrd="0" presId="urn:microsoft.com/office/officeart/2008/layout/NameandTitleOrganizationalChart"/>
    <dgm:cxn modelId="{45DE9B05-84A3-4A11-BCD4-C60A0539CDCA}" type="presOf" srcId="{1E6D4C4D-4C11-4B29-A604-5FE7FD698AD5}" destId="{980491E7-63E4-4962-A8CC-95A6F555735F}" srcOrd="1" destOrd="0" presId="urn:microsoft.com/office/officeart/2008/layout/NameandTitleOrganizationalChart"/>
    <dgm:cxn modelId="{370F3224-629F-AC4C-ADE7-DA3890D0536A}" srcId="{992B376F-C3BA-8D42-8364-C7316BC051A4}" destId="{B985E395-9181-484E-8217-F83ED193767C}" srcOrd="1" destOrd="0" parTransId="{26F946C0-4046-344C-965F-2DC33F5F4D03}" sibTransId="{CE902B66-244F-AB4C-8634-C33E6B885C39}"/>
    <dgm:cxn modelId="{0D7E4665-4AB6-4238-BC4A-3987A8083EE0}" type="presOf" srcId="{C4E6187B-DADB-4AC3-AF4A-A328A6389006}" destId="{60B0453C-7E8D-4653-B99E-97C663A3D8A0}" srcOrd="1" destOrd="0" presId="urn:microsoft.com/office/officeart/2008/layout/NameandTitleOrganizationalChart"/>
    <dgm:cxn modelId="{3AFD1068-4B01-4758-AB1E-1EA013C03CBC}" type="presOf" srcId="{4C22659A-8E6F-4E14-9FD7-76277DCD8F2F}" destId="{D22FE790-8CC0-401D-9A39-B2CFA285F2BA}" srcOrd="0" destOrd="0" presId="urn:microsoft.com/office/officeart/2008/layout/NameandTitleOrganizationalChart"/>
    <dgm:cxn modelId="{D657F59F-521B-41DB-8114-0D615D4B7F6E}" srcId="{E23F3515-C0DC-4AA2-9DCB-F8A6470B6FC0}" destId="{48162130-59D6-4680-995A-C7D854A1014F}" srcOrd="3" destOrd="0" parTransId="{90141438-8D7B-4C00-9F7A-8E967E1413E4}" sibTransId="{3EE77151-4968-4D33-A342-FFC29DAC49D4}"/>
    <dgm:cxn modelId="{C3462A34-D3B4-4659-83A0-7DAEC6948B56}" type="presOf" srcId="{1EA2C3B0-503D-4E81-B59A-0EDBA45A6417}" destId="{05CB7FD3-AB92-4A2E-ACE3-067E06984B58}" srcOrd="0" destOrd="0" presId="urn:microsoft.com/office/officeart/2008/layout/NameandTitleOrganizationalChart"/>
    <dgm:cxn modelId="{EA7E64F5-2EA2-4FFB-9F8B-EC8C98A5B480}" type="presOf" srcId="{33541BB4-C0DB-431A-8F16-2D1E5883F76D}" destId="{5D80CAC9-344A-45AA-BD0E-927504E88925}" srcOrd="0" destOrd="0" presId="urn:microsoft.com/office/officeart/2008/layout/NameandTitleOrganizationalChart"/>
    <dgm:cxn modelId="{968BDFDC-2CE1-4296-84FE-38980654A165}" type="presOf" srcId="{37B3D1D9-DF2A-6541-B6D0-40AFF15AF370}" destId="{60473F82-0AEC-B54B-B755-3BD7C3E50E15}" srcOrd="1" destOrd="0" presId="urn:microsoft.com/office/officeart/2008/layout/NameandTitleOrganizationalChart"/>
    <dgm:cxn modelId="{03453955-E00E-7C47-B75E-083435C9533E}" srcId="{B9D1A34D-CA95-114A-81DE-76E021D9F678}" destId="{37B3D1D9-DF2A-6541-B6D0-40AFF15AF370}" srcOrd="0" destOrd="0" parTransId="{35037AD9-A5C8-754C-9F93-77A66C5E9F61}" sibTransId="{91298492-F086-EF4C-9964-A8E91EE8716C}"/>
    <dgm:cxn modelId="{CEFC5F05-16A1-4E34-9CE5-32D57047C0EA}" type="presOf" srcId="{932B16E9-FF97-44AA-9621-1985D536802D}" destId="{F55532EF-6314-4DD0-9E36-16EA3F6E29B1}" srcOrd="0" destOrd="0" presId="urn:microsoft.com/office/officeart/2008/layout/NameandTitleOrganizationalChart"/>
    <dgm:cxn modelId="{C34AE312-9642-44BB-86B3-50EDBECBF317}" type="presOf" srcId="{CFE90F3A-AE4F-4923-85DE-565F909754E1}" destId="{796A13E0-8191-4BEB-9F81-B8C1E892648D}" srcOrd="0" destOrd="0" presId="urn:microsoft.com/office/officeart/2008/layout/NameandTitleOrganizationalChart"/>
    <dgm:cxn modelId="{4E2BEE49-4CA7-462D-9441-C681ADABF8F6}" type="presOf" srcId="{9B220CED-5D48-1D4B-9986-A634C86F8ECF}" destId="{23BB597E-BE5F-EA4A-A71D-4E37F504706B}" srcOrd="0" destOrd="0" presId="urn:microsoft.com/office/officeart/2008/layout/NameandTitleOrganizationalChart"/>
    <dgm:cxn modelId="{9DD7EF28-5C7B-4141-B22E-55DAF46DA878}" srcId="{37B3D1D9-DF2A-6541-B6D0-40AFF15AF370}" destId="{FEACECF5-7C8E-834C-A523-A46DC5B3F91F}" srcOrd="0" destOrd="0" parTransId="{F00535AF-7793-E74F-8F6D-00C43AB01B91}" sibTransId="{3BFA4E20-7D89-2448-AE65-C608179C2A95}"/>
    <dgm:cxn modelId="{288AC8E0-9D36-4854-A8DB-8BFE557FAC4C}" type="presOf" srcId="{548D5882-9B01-4D79-BA53-CD23EC0BD25A}" destId="{EB32E076-FB97-405F-860A-44641BF73D4C}" srcOrd="0" destOrd="0" presId="urn:microsoft.com/office/officeart/2008/layout/NameandTitleOrganizationalChart"/>
    <dgm:cxn modelId="{FDE1D5A8-FEE7-DC41-90D5-077F0DE1623C}" srcId="{992B376F-C3BA-8D42-8364-C7316BC051A4}" destId="{BF6C11E2-F8C3-D240-8B6F-DC865F8AF485}" srcOrd="0" destOrd="0" parTransId="{6B575D81-4F19-404B-90CF-E014E8299CD9}" sibTransId="{70339397-55AE-2E4B-B6E3-7146B54428E6}"/>
    <dgm:cxn modelId="{3C92D745-A8F8-4EDF-926E-463D1C00745B}" type="presOf" srcId="{62E81411-1345-4B09-B8CD-F341CBABC225}" destId="{EDB0074E-357D-4E39-952B-C15F0D23626C}" srcOrd="0" destOrd="0" presId="urn:microsoft.com/office/officeart/2008/layout/NameandTitleOrganizationalChart"/>
    <dgm:cxn modelId="{E882B683-85CA-4947-84D6-8BD0E281B287}" srcId="{E23F3515-C0DC-4AA2-9DCB-F8A6470B6FC0}" destId="{62E81411-1345-4B09-B8CD-F341CBABC225}" srcOrd="5" destOrd="0" parTransId="{7736CCBD-AFD7-4851-AEF2-EFCD08F2E0A7}" sibTransId="{CA1B937D-A897-4A7E-8924-F8E9FCAAB944}"/>
    <dgm:cxn modelId="{C6C3BE17-DCE0-4F21-98C3-2354C3810429}" type="presOf" srcId="{CE902B66-244F-AB4C-8634-C33E6B885C39}" destId="{DC5B00C0-01A2-F247-9E99-19C88566370D}" srcOrd="0" destOrd="0" presId="urn:microsoft.com/office/officeart/2008/layout/NameandTitleOrganizationalChart"/>
    <dgm:cxn modelId="{4A69C86D-F259-A640-93A0-A4186CD7E51C}" srcId="{37B3D1D9-DF2A-6541-B6D0-40AFF15AF370}" destId="{0E06E717-C1E4-ED40-8794-8DCA996525D8}" srcOrd="1" destOrd="0" parTransId="{1D346666-6229-D746-8B77-572A0D0BD3B0}" sibTransId="{9B220CED-5D48-1D4B-9986-A634C86F8ECF}"/>
    <dgm:cxn modelId="{016C80AE-6A09-471D-BD9C-53A9F7745DCA}" type="presOf" srcId="{7736CCBD-AFD7-4851-AEF2-EFCD08F2E0A7}" destId="{120CC47F-4A2D-4CD5-8F30-64B2BD24E460}" srcOrd="0" destOrd="0" presId="urn:microsoft.com/office/officeart/2008/layout/NameandTitleOrganizationalChart"/>
    <dgm:cxn modelId="{5E39643F-4955-4D00-BF15-1D1D2736F942}" type="presOf" srcId="{4CA50260-0D2C-4730-A6CB-A1BB8479944D}" destId="{74E9CAA3-7754-4094-9C2F-59DD9CBCE4A5}" srcOrd="0" destOrd="0" presId="urn:microsoft.com/office/officeart/2008/layout/NameandTitleOrganizationalChart"/>
    <dgm:cxn modelId="{3C9177FE-6D16-4DC1-940F-7CF3A1D9477E}" type="presOf" srcId="{3EE77151-4968-4D33-A342-FFC29DAC49D4}" destId="{1AE76CDA-0C92-4FF7-9208-317EC9B0FB3F}" srcOrd="0" destOrd="0" presId="urn:microsoft.com/office/officeart/2008/layout/NameandTitleOrganizationalChart"/>
    <dgm:cxn modelId="{03A63AEF-14B5-41FC-A2F4-39B6FD94E04B}" type="presOf" srcId="{8299DBA3-776A-412E-9C8E-66152EA782AD}" destId="{FB6E097F-A5DA-48DF-A939-7BC2F7D93712}" srcOrd="0" destOrd="0" presId="urn:microsoft.com/office/officeart/2008/layout/NameandTitleOrganizationalChart"/>
    <dgm:cxn modelId="{3E9DD298-B77D-4CC3-95F6-CD9F4745BCCA}" srcId="{E23F3515-C0DC-4AA2-9DCB-F8A6470B6FC0}" destId="{1EA2C3B0-503D-4E81-B59A-0EDBA45A6417}" srcOrd="6" destOrd="0" parTransId="{4C22659A-8E6F-4E14-9FD7-76277DCD8F2F}" sibTransId="{932B16E9-FF97-44AA-9621-1985D536802D}"/>
    <dgm:cxn modelId="{91E1BC09-DDAE-47D6-BF41-23C5E3D7BCE5}" type="presOf" srcId="{37B3D1D9-DF2A-6541-B6D0-40AFF15AF370}" destId="{EEBAFE15-CF14-064F-8E89-DAF7534CA19B}" srcOrd="0" destOrd="0" presId="urn:microsoft.com/office/officeart/2008/layout/NameandTitleOrganizationalChart"/>
    <dgm:cxn modelId="{4E7A6303-98DD-43A7-ADE6-B75FB15B4FC1}" type="presOf" srcId="{B985E395-9181-484E-8217-F83ED193767C}" destId="{B2A21C75-A33A-CF46-8C8D-428B3A702B21}" srcOrd="0" destOrd="0" presId="urn:microsoft.com/office/officeart/2008/layout/NameandTitleOrganizationalChart"/>
    <dgm:cxn modelId="{1196398F-D05B-4CEC-91E2-F45BB5DB40CD}" type="presOf" srcId="{0F5DE694-179C-0548-ADCF-1333F88AB537}" destId="{5FB07244-1FFD-8B4B-A2BE-10077D0B29F8}" srcOrd="0" destOrd="0" presId="urn:microsoft.com/office/officeart/2008/layout/NameandTitleOrganizationalChart"/>
    <dgm:cxn modelId="{0988D1C1-D0BC-4955-8CAF-385D5D9A9FE5}" type="presOf" srcId="{C9EB5D5B-9198-42E5-8AFC-456FF17694D7}" destId="{1F247DC7-0CC8-4D2D-9510-1C41DD27C2C0}" srcOrd="0" destOrd="0" presId="urn:microsoft.com/office/officeart/2008/layout/NameandTitleOrganizationalChart"/>
    <dgm:cxn modelId="{6DADF9B7-1A9A-4AFA-BDB9-B1056955D0D3}" type="presOf" srcId="{1E6D4C4D-4C11-4B29-A604-5FE7FD698AD5}" destId="{E88A8DD8-2854-4F2D-B6EA-9352D67D3756}" srcOrd="0" destOrd="0" presId="urn:microsoft.com/office/officeart/2008/layout/NameandTitleOrganizationalChart"/>
    <dgm:cxn modelId="{1926810B-C3D0-4E64-AAF8-05DE48F4704A}" type="presOf" srcId="{B07389C5-4CB3-487C-865C-54FE4FB643BE}" destId="{169DFB80-40B4-4D49-BC9F-50480E18483E}" srcOrd="0" destOrd="0" presId="urn:microsoft.com/office/officeart/2008/layout/NameandTitleOrganizationalChart"/>
    <dgm:cxn modelId="{635172E5-C7C3-43AC-95EF-5FFC62ED46FD}" type="presOf" srcId="{FEACECF5-7C8E-834C-A523-A46DC5B3F91F}" destId="{63A74DD1-F6FA-064A-997A-DECC5CF9D1C7}" srcOrd="1" destOrd="0" presId="urn:microsoft.com/office/officeart/2008/layout/NameandTitleOrganizationalChart"/>
    <dgm:cxn modelId="{B27E668A-AA4F-43FE-A71D-4E4F4CAD17C3}" srcId="{E63252DC-45A9-4C5A-BC46-C165E3FD9C03}" destId="{B4BE701A-B207-4FA3-B70D-98B8E16809BF}" srcOrd="1" destOrd="0" parTransId="{8E7874C3-72EB-4FEE-B6FB-7B9594E2AB76}" sibTransId="{524647EE-0171-4761-BDBA-1727B2D8ED80}"/>
    <dgm:cxn modelId="{45DE37DB-B010-4955-A179-47C56991D869}" type="presOf" srcId="{524647EE-0171-4761-BDBA-1727B2D8ED80}" destId="{2DC061C6-0A0A-46EC-8971-E7944D78FF60}" srcOrd="0" destOrd="0" presId="urn:microsoft.com/office/officeart/2008/layout/NameandTitleOrganizationalChart"/>
    <dgm:cxn modelId="{D572B098-3A5D-44F2-AC90-974AE96F6A47}" type="presOf" srcId="{35037AD9-A5C8-754C-9F93-77A66C5E9F61}" destId="{06C76569-4595-F540-B24F-ED45816FBAB9}" srcOrd="0" destOrd="0" presId="urn:microsoft.com/office/officeart/2008/layout/NameandTitleOrganizationalChart"/>
    <dgm:cxn modelId="{4D2B77B9-2BB3-4CC7-A2D1-24416DD0648B}" type="presOf" srcId="{F00535AF-7793-E74F-8F6D-00C43AB01B91}" destId="{B61D6C19-E227-6045-8DC6-0DA57DB0E40B}" srcOrd="0" destOrd="0" presId="urn:microsoft.com/office/officeart/2008/layout/NameandTitleOrganizationalChart"/>
    <dgm:cxn modelId="{86B488E4-24B8-411E-85DE-B5127B66F436}" srcId="{BF6C11E2-F8C3-D240-8B6F-DC865F8AF485}" destId="{E23F3515-C0DC-4AA2-9DCB-F8A6470B6FC0}" srcOrd="0" destOrd="0" parTransId="{9BB0B726-5271-4C20-AFB2-F3D1FDB6BEED}" sibTransId="{8299DBA3-776A-412E-9C8E-66152EA782AD}"/>
    <dgm:cxn modelId="{683AD6D4-B87C-4EDB-B130-1B267CFD88DF}" type="presOf" srcId="{91298492-F086-EF4C-9964-A8E91EE8716C}" destId="{6E264295-04E2-1D43-953C-8F598FC6415D}" srcOrd="0" destOrd="0" presId="urn:microsoft.com/office/officeart/2008/layout/NameandTitleOrganizationalChart"/>
    <dgm:cxn modelId="{B1194CF9-893A-4022-A793-9772D870D09D}" type="presOf" srcId="{E7213D6B-C330-4226-A1FC-0B6A57958ED9}" destId="{E20A3F1E-03AB-4B95-A052-7CA09054081C}" srcOrd="0" destOrd="0" presId="urn:microsoft.com/office/officeart/2008/layout/NameandTitleOrganizationalChart"/>
    <dgm:cxn modelId="{8D9F4C6D-C414-4C9C-B839-669B10E8A75B}" type="presOf" srcId="{B985E395-9181-484E-8217-F83ED193767C}" destId="{B32F7F62-A4DC-E046-AA81-831A11145830}" srcOrd="1" destOrd="0" presId="urn:microsoft.com/office/officeart/2008/layout/NameandTitleOrganizationalChart"/>
    <dgm:cxn modelId="{D0B91134-CF85-4E42-B405-37FF4D16B951}" type="presOf" srcId="{E23F3515-C0DC-4AA2-9DCB-F8A6470B6FC0}" destId="{4283130A-E0E1-4D90-93D8-93AC4A398953}" srcOrd="0" destOrd="0" presId="urn:microsoft.com/office/officeart/2008/layout/NameandTitleOrganizationalChart"/>
    <dgm:cxn modelId="{7F7E853B-1B78-4BC2-A760-1861D37070AD}" type="presOf" srcId="{1EA2C3B0-503D-4E81-B59A-0EDBA45A6417}" destId="{A887FAF2-9AD5-43A3-9D2A-0AC363737185}" srcOrd="1" destOrd="0" presId="urn:microsoft.com/office/officeart/2008/layout/NameandTitleOrganizationalChart"/>
    <dgm:cxn modelId="{BAFE5D5A-0E06-46D6-8E70-0DC306B88C15}" type="presOf" srcId="{C0976C8A-A874-4B97-A699-C48AFEFFCCBD}" destId="{0D9B3C81-B586-4836-AAF6-B2CEC3874CBC}" srcOrd="1" destOrd="0" presId="urn:microsoft.com/office/officeart/2008/layout/NameandTitleOrganizationalChart"/>
    <dgm:cxn modelId="{69684509-AD7F-4CD1-A157-639DBA618EBA}" type="presOf" srcId="{FF579613-9A9C-4797-BF75-3054C95C92CF}" destId="{8AFEDC92-8CC6-4035-841B-8BCC83627595}" srcOrd="0" destOrd="0" presId="urn:microsoft.com/office/officeart/2008/layout/NameandTitleOrganizationalChart"/>
    <dgm:cxn modelId="{B33FDBFE-6BE1-4EC9-9354-1A1784C0F3E6}" type="presOf" srcId="{BF1868A8-960C-4BB6-8D00-1161C108EEBD}" destId="{36D6475A-E03C-44E5-9748-59BF92A54B33}" srcOrd="0" destOrd="0" presId="urn:microsoft.com/office/officeart/2008/layout/NameandTitleOrganizationalChart"/>
    <dgm:cxn modelId="{A840A6C3-9311-4BAE-9DF4-F853E226AC94}" type="presOf" srcId="{9BB0B726-5271-4C20-AFB2-F3D1FDB6BEED}" destId="{4FA26ED2-07CC-418C-B06D-FC17C589ECBA}" srcOrd="0" destOrd="0" presId="urn:microsoft.com/office/officeart/2008/layout/NameandTitleOrganizationalChart"/>
    <dgm:cxn modelId="{36B41E50-22BE-4BC8-85D3-235995CC24F8}" type="presOf" srcId="{E23F3515-C0DC-4AA2-9DCB-F8A6470B6FC0}" destId="{6DA63B12-1B6B-4023-92FF-5D28D3A3B3B0}" srcOrd="1" destOrd="0" presId="urn:microsoft.com/office/officeart/2008/layout/NameandTitleOrganizationalChart"/>
    <dgm:cxn modelId="{69D8E85D-F703-487B-86B3-A22C19789659}" type="presOf" srcId="{FF579613-9A9C-4797-BF75-3054C95C92CF}" destId="{E150937E-A214-4C0E-9B35-93F9D46E4A8D}" srcOrd="1" destOrd="0" presId="urn:microsoft.com/office/officeart/2008/layout/NameandTitleOrganizationalChart"/>
    <dgm:cxn modelId="{FAB7B19D-36CA-444E-AD72-F1B8E07A8AC6}" type="presOf" srcId="{C3BEA77A-8EF4-BD4D-8DE9-BE4207825CEB}" destId="{88B9B6EA-1F2F-3B4F-BCEA-1E9118015FB1}" srcOrd="0" destOrd="0" presId="urn:microsoft.com/office/officeart/2008/layout/NameandTitleOrganizationalChart"/>
    <dgm:cxn modelId="{FD83D562-BBAB-874D-9160-F241F84426D3}" srcId="{B9D1A34D-CA95-114A-81DE-76E021D9F678}" destId="{992B376F-C3BA-8D42-8364-C7316BC051A4}" srcOrd="1" destOrd="0" parTransId="{C3BEA77A-8EF4-BD4D-8DE9-BE4207825CEB}" sibTransId="{0F5DE694-179C-0548-ADCF-1333F88AB537}"/>
    <dgm:cxn modelId="{C65AE5A0-E767-4C34-85EF-1BEB3565F5B1}" type="presOf" srcId="{6B575D81-4F19-404B-90CF-E014E8299CD9}" destId="{25C61518-FBF2-0548-B994-2E28407864EC}" srcOrd="0" destOrd="0" presId="urn:microsoft.com/office/officeart/2008/layout/NameandTitleOrganizationalChart"/>
    <dgm:cxn modelId="{2CC30DA0-EA0D-41B6-B0FF-238F73E84FF9}" type="presOf" srcId="{FEACECF5-7C8E-834C-A523-A46DC5B3F91F}" destId="{94F97486-8A0F-AD45-9030-5E35A1507941}" srcOrd="0" destOrd="0" presId="urn:microsoft.com/office/officeart/2008/layout/NameandTitleOrganizationalChart"/>
    <dgm:cxn modelId="{BD48F882-73C8-4A08-9659-61CCBEE65F97}" type="presOf" srcId="{0E06E717-C1E4-ED40-8794-8DCA996525D8}" destId="{8CFF917D-A4EC-2346-B1EE-FA86E517F1AE}" srcOrd="0" destOrd="0" presId="urn:microsoft.com/office/officeart/2008/layout/NameandTitleOrganizationalChart"/>
    <dgm:cxn modelId="{D9CCCB16-C193-4535-9A28-04F9E6594C90}" type="presOf" srcId="{27C033BB-D6E0-49E0-9C06-B87B072F401C}" destId="{83555689-472A-4F51-BDEC-B3FB67B0B3F3}" srcOrd="0" destOrd="0" presId="urn:microsoft.com/office/officeart/2008/layout/NameandTitleOrganizationalChart"/>
    <dgm:cxn modelId="{8AA1EAB4-19E8-4874-AE47-B6DECD07E901}" type="presOf" srcId="{29267D90-E084-4B08-8990-B39D1BE7C5AE}" destId="{4B806C97-BEFE-4F1A-9C3E-E342CC831269}" srcOrd="0" destOrd="0" presId="urn:microsoft.com/office/officeart/2008/layout/NameandTitleOrganizationalChart"/>
    <dgm:cxn modelId="{A142C567-90F5-43EB-801E-C23398109160}" type="presOf" srcId="{3BFA4E20-7D89-2448-AE65-C608179C2A95}" destId="{CDA4656D-1ACD-1642-933B-7280CBB38CC5}" srcOrd="0" destOrd="0" presId="urn:microsoft.com/office/officeart/2008/layout/NameandTitleOrganizationalChart"/>
    <dgm:cxn modelId="{C2B80955-FF2A-425F-96FE-CF7D9C48067E}" srcId="{B985E395-9181-484E-8217-F83ED193767C}" destId="{E63252DC-45A9-4C5A-BC46-C165E3FD9C03}" srcOrd="0" destOrd="0" parTransId="{E7213D6B-C330-4226-A1FC-0B6A57958ED9}" sibTransId="{54E9D2EC-C899-4CB8-BFBE-2A86A5E017E6}"/>
    <dgm:cxn modelId="{E63B0D2F-19F6-49BB-85F0-E378D17671F7}" type="presOf" srcId="{BF6C11E2-F8C3-D240-8B6F-DC865F8AF485}" destId="{0668CFD3-457F-6248-8DB3-3D43E062FA45}" srcOrd="1" destOrd="0" presId="urn:microsoft.com/office/officeart/2008/layout/NameandTitleOrganizationalChart"/>
    <dgm:cxn modelId="{D8C5A9CE-7888-4542-93FF-E32614D02CEC}" type="presOf" srcId="{48162130-59D6-4680-995A-C7D854A1014F}" destId="{AEC8DD6E-E4F1-4DFA-B898-3121581CA124}" srcOrd="1" destOrd="0" presId="urn:microsoft.com/office/officeart/2008/layout/NameandTitleOrganizationalChart"/>
    <dgm:cxn modelId="{FA2B50C2-6854-48AF-BF91-836E876304F7}" type="presOf" srcId="{B9D1A34D-CA95-114A-81DE-76E021D9F678}" destId="{F22FC779-D98E-9046-9A61-8FBB7F83253B}" srcOrd="1" destOrd="0" presId="urn:microsoft.com/office/officeart/2008/layout/NameandTitleOrganizationalChart"/>
    <dgm:cxn modelId="{3BCA6B4A-9B4E-40D8-AEAD-96447637F8CA}" srcId="{E23F3515-C0DC-4AA2-9DCB-F8A6470B6FC0}" destId="{C4E6187B-DADB-4AC3-AF4A-A328A6389006}" srcOrd="0" destOrd="0" parTransId="{548D5882-9B01-4D79-BA53-CD23EC0BD25A}" sibTransId="{B07389C5-4CB3-487C-865C-54FE4FB643BE}"/>
    <dgm:cxn modelId="{B7A20783-619C-49B9-9060-1C27C8C0BE2D}" type="presOf" srcId="{54E9D2EC-C899-4CB8-BFBE-2A86A5E017E6}" destId="{1C276C6B-4AA2-4F12-BF16-DB343857E736}" srcOrd="0" destOrd="0" presId="urn:microsoft.com/office/officeart/2008/layout/NameandTitleOrganizationalChart"/>
    <dgm:cxn modelId="{207DB6D5-89E4-4638-80D9-BB1DC88A5EB4}" type="presOf" srcId="{29267D90-E084-4B08-8990-B39D1BE7C5AE}" destId="{E7D8ADC5-36F7-42C9-905B-1084874E22F6}" srcOrd="1" destOrd="0" presId="urn:microsoft.com/office/officeart/2008/layout/NameandTitleOrganizationalChart"/>
    <dgm:cxn modelId="{7A5D6EEC-7B1D-4790-A47D-E94CBFD4E850}" type="presOf" srcId="{17433084-F580-4CCB-8ADA-0728FDC55CC8}" destId="{165748EC-5D33-4515-A106-B5907E454C1D}" srcOrd="0" destOrd="0" presId="urn:microsoft.com/office/officeart/2008/layout/NameandTitleOrganizationalChart"/>
    <dgm:cxn modelId="{2D9B0EEE-A6C1-459F-9413-C53E080A5562}" type="presOf" srcId="{B74C7878-77C7-8144-BAD0-4EA640A89665}" destId="{B96FD4EC-8BC8-0A40-8C63-A997D8FC117D}" srcOrd="0" destOrd="0" presId="urn:microsoft.com/office/officeart/2008/layout/NameandTitleOrganizationalChart"/>
    <dgm:cxn modelId="{5DF13C07-E027-40BA-9D0A-FAA8F9735FFB}" type="presOf" srcId="{D1AC491D-A988-4EA1-AC59-9EA272C4C099}" destId="{834072C4-497A-4544-9A1F-FED5F40D1108}" srcOrd="0" destOrd="0" presId="urn:microsoft.com/office/officeart/2008/layout/NameandTitleOrganizationalChart"/>
    <dgm:cxn modelId="{A6B2BDC2-DF68-4D30-A7DC-F82FE15D5E97}" type="presOf" srcId="{B9D1A34D-CA95-114A-81DE-76E021D9F678}" destId="{4336FD54-CCEF-824B-92BF-DCED35FA8484}" srcOrd="0" destOrd="0" presId="urn:microsoft.com/office/officeart/2008/layout/NameandTitleOrganizationalChart"/>
    <dgm:cxn modelId="{B038A3FB-D631-4B95-8514-5283AC90D5B8}" srcId="{E23F3515-C0DC-4AA2-9DCB-F8A6470B6FC0}" destId="{1E6D4C4D-4C11-4B29-A604-5FE7FD698AD5}" srcOrd="4" destOrd="0" parTransId="{CFE90F3A-AE4F-4923-85DE-565F909754E1}" sibTransId="{BF1868A8-960C-4BB6-8D00-1161C108EEBD}"/>
    <dgm:cxn modelId="{97732133-BA1F-460E-9F67-86DC0CDF66AA}" type="presOf" srcId="{1D346666-6229-D746-8B77-572A0D0BD3B0}" destId="{57A18787-9099-9145-97EC-234C170BD5B1}" srcOrd="0" destOrd="0" presId="urn:microsoft.com/office/officeart/2008/layout/NameandTitleOrganizationalChart"/>
    <dgm:cxn modelId="{ED40A11D-FBFA-488D-BAE5-F599846D82E1}" type="presOf" srcId="{90141438-8D7B-4C00-9F7A-8E967E1413E4}" destId="{ED957920-28E4-4FD3-AFB5-9D8FE526B96E}" srcOrd="0" destOrd="0" presId="urn:microsoft.com/office/officeart/2008/layout/NameandTitleOrganizationalChart"/>
    <dgm:cxn modelId="{658B89E4-1808-4824-88CB-4E121931BA73}" srcId="{E23F3515-C0DC-4AA2-9DCB-F8A6470B6FC0}" destId="{FF579613-9A9C-4797-BF75-3054C95C92CF}" srcOrd="2" destOrd="0" parTransId="{4CA50260-0D2C-4730-A6CB-A1BB8479944D}" sibTransId="{381F198B-FE27-4B73-BF94-FE178DDB2186}"/>
    <dgm:cxn modelId="{5F7BADED-3FD5-4F8C-B28A-95ED3FBD2697}" type="presOf" srcId="{9A70590B-0B8C-46D4-80C5-9B0578A4023D}" destId="{AF13AE12-84A3-41AA-9DB7-01CB24D39D22}" srcOrd="0" destOrd="0" presId="urn:microsoft.com/office/officeart/2008/layout/NameandTitleOrganizationalChart"/>
    <dgm:cxn modelId="{C44C8411-2DCE-4F30-A001-9C92BFFA99A6}" type="presOf" srcId="{B4BE701A-B207-4FA3-B70D-98B8E16809BF}" destId="{F693A903-F146-44DE-BF27-92D078D56CA8}" srcOrd="0" destOrd="0" presId="urn:microsoft.com/office/officeart/2008/layout/NameandTitleOrganizationalChart"/>
    <dgm:cxn modelId="{F9EF9813-3BCE-4AE5-8C0A-7F269E14CE62}" type="presOf" srcId="{B4BE701A-B207-4FA3-B70D-98B8E16809BF}" destId="{D298842E-5D12-48FD-A2BE-7C88C30E8256}" srcOrd="1" destOrd="0" presId="urn:microsoft.com/office/officeart/2008/layout/NameandTitleOrganizationalChart"/>
    <dgm:cxn modelId="{9D752CCB-E9AC-4503-81E7-50E97EF2E21E}" type="presOf" srcId="{4443B8DB-4E79-4A5F-8D89-40A185C5BC92}" destId="{60BAA1BA-ADDA-4500-8D84-B4CB23C45B75}" srcOrd="0" destOrd="0" presId="urn:microsoft.com/office/officeart/2008/layout/NameandTitleOrganizationalChart"/>
    <dgm:cxn modelId="{64B95A36-879C-41BD-9125-C27661B2AB0C}" type="presOf" srcId="{C0976C8A-A874-4B97-A699-C48AFEFFCCBD}" destId="{DCB14DDA-FFF9-4C39-9CC4-4F4B63F8E3FE}" srcOrd="0" destOrd="0" presId="urn:microsoft.com/office/officeart/2008/layout/NameandTitleOrganizationalChart"/>
    <dgm:cxn modelId="{577636D8-1700-4852-8B42-E4EB27A8C9E1}" type="presOf" srcId="{992B376F-C3BA-8D42-8364-C7316BC051A4}" destId="{ED4F1B94-EB1E-6149-A09B-FF1677DCC4FA}" srcOrd="1" destOrd="0" presId="urn:microsoft.com/office/officeart/2008/layout/NameandTitleOrganizationalChart"/>
    <dgm:cxn modelId="{3F3AB9D9-F75B-404B-9804-EDF245026F87}" type="presOf" srcId="{992B376F-C3BA-8D42-8364-C7316BC051A4}" destId="{69DBDBDE-2B21-C041-8AE1-933E51FF9CEA}" srcOrd="0" destOrd="0" presId="urn:microsoft.com/office/officeart/2008/layout/NameandTitleOrganizationalChart"/>
    <dgm:cxn modelId="{18A44D57-7A21-4397-B14E-56E110A72795}" type="presOf" srcId="{48162130-59D6-4680-995A-C7D854A1014F}" destId="{3C2B6DF4-8D5A-48BC-B3F3-E24C859C16F9}" srcOrd="0" destOrd="0" presId="urn:microsoft.com/office/officeart/2008/layout/NameandTitleOrganizationalChart"/>
    <dgm:cxn modelId="{7987FA50-6065-43E1-B5F2-FD19FE15CE14}" type="presOf" srcId="{E63252DC-45A9-4C5A-BC46-C165E3FD9C03}" destId="{EAD575A0-6234-41BB-A5CD-19387B68CE2B}" srcOrd="1" destOrd="0" presId="urn:microsoft.com/office/officeart/2008/layout/NameandTitleOrganizationalChart"/>
    <dgm:cxn modelId="{A0046F9A-ACA2-49A7-A731-C3DF5FA8AB5D}" type="presOf" srcId="{26F946C0-4046-344C-965F-2DC33F5F4D03}" destId="{8E3C9B46-DDFA-6B4E-B3FF-C360EAB501D4}" srcOrd="0" destOrd="0" presId="urn:microsoft.com/office/officeart/2008/layout/NameandTitleOrganizationalChart"/>
    <dgm:cxn modelId="{3310C940-734D-4991-8B11-FF8D420EAAEC}" srcId="{E23F3515-C0DC-4AA2-9DCB-F8A6470B6FC0}" destId="{C0976C8A-A874-4B97-A699-C48AFEFFCCBD}" srcOrd="1" destOrd="0" parTransId="{27C033BB-D6E0-49E0-9C06-B87B072F401C}" sibTransId="{33541BB4-C0DB-431A-8F16-2D1E5883F76D}"/>
    <dgm:cxn modelId="{C6B4D237-C47D-484F-AB5B-D424AFF589DF}" type="presOf" srcId="{8E7874C3-72EB-4FEE-B6FB-7B9594E2AB76}" destId="{7A52420B-11CD-4D28-BDCA-17A9A27C2AAE}" srcOrd="0" destOrd="0" presId="urn:microsoft.com/office/officeart/2008/layout/NameandTitleOrganizationalChart"/>
    <dgm:cxn modelId="{7FF29BA0-9496-4069-B884-A7376EF9CDE6}" type="presOf" srcId="{0E06E717-C1E4-ED40-8794-8DCA996525D8}" destId="{29D22184-B28B-C742-93D6-35EF8FE143DE}" srcOrd="1" destOrd="0" presId="urn:microsoft.com/office/officeart/2008/layout/NameandTitleOrganizationalChart"/>
    <dgm:cxn modelId="{A1ACCBAA-60C4-482E-B091-1F5C6F86AC74}" srcId="{E63252DC-45A9-4C5A-BC46-C165E3FD9C03}" destId="{C9EB5D5B-9198-42E5-8AFC-456FF17694D7}" srcOrd="0" destOrd="0" parTransId="{4443B8DB-4E79-4A5F-8D89-40A185C5BC92}" sibTransId="{D1AC491D-A988-4EA1-AC59-9EA272C4C099}"/>
    <dgm:cxn modelId="{4186DAAD-851F-4A40-8CB9-5455DDF86BDC}" type="presOf" srcId="{62E81411-1345-4B09-B8CD-F341CBABC225}" destId="{5FC3EB6A-6C00-43EB-8E64-C9CFC9266F22}" srcOrd="1" destOrd="0" presId="urn:microsoft.com/office/officeart/2008/layout/NameandTitleOrganizationalChart"/>
    <dgm:cxn modelId="{0E0FD0C0-81F7-4F07-9352-B6A713F5CC84}" type="presOf" srcId="{70339397-55AE-2E4B-B6E3-7146B54428E6}" destId="{208A5FF2-2413-E349-BF88-918CA80FD735}" srcOrd="0" destOrd="0" presId="urn:microsoft.com/office/officeart/2008/layout/NameandTitleOrganizationalChart"/>
    <dgm:cxn modelId="{0CCC0B8C-F713-4E66-AFD5-0432D0C3BAF3}" type="presOf" srcId="{66775BF6-4317-D84A-90B1-06B0D7419ED4}" destId="{0C8BAE50-818C-F948-B201-63F6F744198E}" srcOrd="0" destOrd="0" presId="urn:microsoft.com/office/officeart/2008/layout/NameandTitleOrganizationalChart"/>
    <dgm:cxn modelId="{3D7EFCCB-54DB-47E4-B6C3-5F2C8C0AC047}" type="presOf" srcId="{E63252DC-45A9-4C5A-BC46-C165E3FD9C03}" destId="{61488835-5CE0-4118-BE8D-4A54D0AD3E9E}" srcOrd="0" destOrd="0" presId="urn:microsoft.com/office/officeart/2008/layout/NameandTitleOrganizationalChart"/>
    <dgm:cxn modelId="{850BC075-4FCB-427C-B403-20261A74A90C}" type="presOf" srcId="{C4E6187B-DADB-4AC3-AF4A-A328A6389006}" destId="{46F88CF4-05C9-4D69-8531-72B5EC49B31C}" srcOrd="0" destOrd="0" presId="urn:microsoft.com/office/officeart/2008/layout/NameandTitleOrganizationalChart"/>
    <dgm:cxn modelId="{DD7479E2-0CFC-4723-9ED1-57FEC401ED42}" type="presOf" srcId="{CA1B937D-A897-4A7E-8924-F8E9FCAAB944}" destId="{3DE4C926-8B1D-49F4-ABE0-F5FAA9254454}" srcOrd="0" destOrd="0" presId="urn:microsoft.com/office/officeart/2008/layout/NameandTitleOrganizationalChart"/>
    <dgm:cxn modelId="{7E3C0DFC-23ED-48BB-9CCD-A2E1D4DB9A9B}" type="presParOf" srcId="{0C8BAE50-818C-F948-B201-63F6F744198E}" destId="{136EAE16-5847-3D4E-BDBB-E013B28D41AE}" srcOrd="0" destOrd="0" presId="urn:microsoft.com/office/officeart/2008/layout/NameandTitleOrganizationalChart"/>
    <dgm:cxn modelId="{6F25ED62-4C52-47F7-B87D-846C58DB9902}" type="presParOf" srcId="{136EAE16-5847-3D4E-BDBB-E013B28D41AE}" destId="{5EE5186E-FD7D-C04A-BB30-D4E43064A242}" srcOrd="0" destOrd="0" presId="urn:microsoft.com/office/officeart/2008/layout/NameandTitleOrganizationalChart"/>
    <dgm:cxn modelId="{3AF09D8B-9FAE-4237-8CA2-FACDEB6FC1FC}" type="presParOf" srcId="{5EE5186E-FD7D-C04A-BB30-D4E43064A242}" destId="{4336FD54-CCEF-824B-92BF-DCED35FA8484}" srcOrd="0" destOrd="0" presId="urn:microsoft.com/office/officeart/2008/layout/NameandTitleOrganizationalChart"/>
    <dgm:cxn modelId="{0DF33395-9C6B-4886-A6B8-BCFC6CF4FFB7}" type="presParOf" srcId="{5EE5186E-FD7D-C04A-BB30-D4E43064A242}" destId="{B96FD4EC-8BC8-0A40-8C63-A997D8FC117D}" srcOrd="1" destOrd="0" presId="urn:microsoft.com/office/officeart/2008/layout/NameandTitleOrganizationalChart"/>
    <dgm:cxn modelId="{0114A085-1C9E-49A3-8E5D-8514283DF85A}" type="presParOf" srcId="{5EE5186E-FD7D-C04A-BB30-D4E43064A242}" destId="{F22FC779-D98E-9046-9A61-8FBB7F83253B}" srcOrd="2" destOrd="0" presId="urn:microsoft.com/office/officeart/2008/layout/NameandTitleOrganizationalChart"/>
    <dgm:cxn modelId="{0E910E99-6FFA-4221-979B-B297BED9F321}" type="presParOf" srcId="{136EAE16-5847-3D4E-BDBB-E013B28D41AE}" destId="{D1E94B41-896D-1447-8D19-21ECB2B463AA}" srcOrd="1" destOrd="0" presId="urn:microsoft.com/office/officeart/2008/layout/NameandTitleOrganizationalChart"/>
    <dgm:cxn modelId="{3F7F0F45-4A6A-43E8-9863-D15B7F55E558}" type="presParOf" srcId="{D1E94B41-896D-1447-8D19-21ECB2B463AA}" destId="{06C76569-4595-F540-B24F-ED45816FBAB9}" srcOrd="0" destOrd="0" presId="urn:microsoft.com/office/officeart/2008/layout/NameandTitleOrganizationalChart"/>
    <dgm:cxn modelId="{F02831D4-BB28-4726-8B27-12608E4D3499}" type="presParOf" srcId="{D1E94B41-896D-1447-8D19-21ECB2B463AA}" destId="{ACA4F7BD-736C-234C-AE2D-1ACE26594B7B}" srcOrd="1" destOrd="0" presId="urn:microsoft.com/office/officeart/2008/layout/NameandTitleOrganizationalChart"/>
    <dgm:cxn modelId="{C41794FE-C896-4F1A-979C-FD6DBE7C3F2D}" type="presParOf" srcId="{ACA4F7BD-736C-234C-AE2D-1ACE26594B7B}" destId="{73AEB240-7977-CD40-9EF9-FAE629857696}" srcOrd="0" destOrd="0" presId="urn:microsoft.com/office/officeart/2008/layout/NameandTitleOrganizationalChart"/>
    <dgm:cxn modelId="{ABE9F9D7-1208-42E4-81D3-B3550CB78269}" type="presParOf" srcId="{73AEB240-7977-CD40-9EF9-FAE629857696}" destId="{EEBAFE15-CF14-064F-8E89-DAF7534CA19B}" srcOrd="0" destOrd="0" presId="urn:microsoft.com/office/officeart/2008/layout/NameandTitleOrganizationalChart"/>
    <dgm:cxn modelId="{DC7BE7AE-18EF-4044-934D-E57A1CCDBDAA}" type="presParOf" srcId="{73AEB240-7977-CD40-9EF9-FAE629857696}" destId="{6E264295-04E2-1D43-953C-8F598FC6415D}" srcOrd="1" destOrd="0" presId="urn:microsoft.com/office/officeart/2008/layout/NameandTitleOrganizationalChart"/>
    <dgm:cxn modelId="{6FFEF748-32AF-432B-A420-6338C99FB84B}" type="presParOf" srcId="{73AEB240-7977-CD40-9EF9-FAE629857696}" destId="{60473F82-0AEC-B54B-B755-3BD7C3E50E15}" srcOrd="2" destOrd="0" presId="urn:microsoft.com/office/officeart/2008/layout/NameandTitleOrganizationalChart"/>
    <dgm:cxn modelId="{3E69B511-5E95-4581-ADBC-E6923DCD1644}" type="presParOf" srcId="{ACA4F7BD-736C-234C-AE2D-1ACE26594B7B}" destId="{4E79DB63-81CD-F84A-85C0-90A98741CD5B}" srcOrd="1" destOrd="0" presId="urn:microsoft.com/office/officeart/2008/layout/NameandTitleOrganizationalChart"/>
    <dgm:cxn modelId="{54523252-6A02-4EF1-BA4B-EE1BD1D9673F}" type="presParOf" srcId="{4E79DB63-81CD-F84A-85C0-90A98741CD5B}" destId="{B61D6C19-E227-6045-8DC6-0DA57DB0E40B}" srcOrd="0" destOrd="0" presId="urn:microsoft.com/office/officeart/2008/layout/NameandTitleOrganizationalChart"/>
    <dgm:cxn modelId="{D96F694D-83E4-4AC9-BA0A-82CF19A2D057}" type="presParOf" srcId="{4E79DB63-81CD-F84A-85C0-90A98741CD5B}" destId="{436F9E38-877F-244F-84A5-9F484A952BF7}" srcOrd="1" destOrd="0" presId="urn:microsoft.com/office/officeart/2008/layout/NameandTitleOrganizationalChart"/>
    <dgm:cxn modelId="{9551A59C-19F8-447D-8B81-22D327381C52}" type="presParOf" srcId="{436F9E38-877F-244F-84A5-9F484A952BF7}" destId="{06D7DFD4-7D5F-CC42-AA5F-5FCF6E5B73BA}" srcOrd="0" destOrd="0" presId="urn:microsoft.com/office/officeart/2008/layout/NameandTitleOrganizationalChart"/>
    <dgm:cxn modelId="{BFB8E96F-2F4A-4649-B8A0-1B4A53610BEC}" type="presParOf" srcId="{06D7DFD4-7D5F-CC42-AA5F-5FCF6E5B73BA}" destId="{94F97486-8A0F-AD45-9030-5E35A1507941}" srcOrd="0" destOrd="0" presId="urn:microsoft.com/office/officeart/2008/layout/NameandTitleOrganizationalChart"/>
    <dgm:cxn modelId="{22041444-AE14-4A7E-8C49-5B418491C0C3}" type="presParOf" srcId="{06D7DFD4-7D5F-CC42-AA5F-5FCF6E5B73BA}" destId="{CDA4656D-1ACD-1642-933B-7280CBB38CC5}" srcOrd="1" destOrd="0" presId="urn:microsoft.com/office/officeart/2008/layout/NameandTitleOrganizationalChart"/>
    <dgm:cxn modelId="{0174AC5F-40AF-4F19-B272-8FD4F55976E1}" type="presParOf" srcId="{06D7DFD4-7D5F-CC42-AA5F-5FCF6E5B73BA}" destId="{63A74DD1-F6FA-064A-997A-DECC5CF9D1C7}" srcOrd="2" destOrd="0" presId="urn:microsoft.com/office/officeart/2008/layout/NameandTitleOrganizationalChart"/>
    <dgm:cxn modelId="{35FB9BF4-04AC-49DE-AB3B-D6338D6722DF}" type="presParOf" srcId="{436F9E38-877F-244F-84A5-9F484A952BF7}" destId="{17BE0627-FDDD-6945-8C9E-360D8DFF294A}" srcOrd="1" destOrd="0" presId="urn:microsoft.com/office/officeart/2008/layout/NameandTitleOrganizationalChart"/>
    <dgm:cxn modelId="{EA9B1204-8BD8-499B-8FE6-16B9A9072D31}" type="presParOf" srcId="{436F9E38-877F-244F-84A5-9F484A952BF7}" destId="{B99881BF-3BAC-5D40-9C00-6026FCFCA1F4}" srcOrd="2" destOrd="0" presId="urn:microsoft.com/office/officeart/2008/layout/NameandTitleOrganizationalChart"/>
    <dgm:cxn modelId="{83E46E11-38BD-4833-8415-F86B8146FD20}" type="presParOf" srcId="{4E79DB63-81CD-F84A-85C0-90A98741CD5B}" destId="{57A18787-9099-9145-97EC-234C170BD5B1}" srcOrd="2" destOrd="0" presId="urn:microsoft.com/office/officeart/2008/layout/NameandTitleOrganizationalChart"/>
    <dgm:cxn modelId="{01683A38-AC60-49CD-924F-D38ED7E339A0}" type="presParOf" srcId="{4E79DB63-81CD-F84A-85C0-90A98741CD5B}" destId="{D3C5941B-4707-5644-9994-6975127CF1A9}" srcOrd="3" destOrd="0" presId="urn:microsoft.com/office/officeart/2008/layout/NameandTitleOrganizationalChart"/>
    <dgm:cxn modelId="{E6B8DAE8-034A-4BCE-85C3-D475A56D57D6}" type="presParOf" srcId="{D3C5941B-4707-5644-9994-6975127CF1A9}" destId="{BDBF051F-4C96-5847-BE27-C24547A747A4}" srcOrd="0" destOrd="0" presId="urn:microsoft.com/office/officeart/2008/layout/NameandTitleOrganizationalChart"/>
    <dgm:cxn modelId="{E325A83F-E5AD-4DCD-8AF3-0EAD0E080901}" type="presParOf" srcId="{BDBF051F-4C96-5847-BE27-C24547A747A4}" destId="{8CFF917D-A4EC-2346-B1EE-FA86E517F1AE}" srcOrd="0" destOrd="0" presId="urn:microsoft.com/office/officeart/2008/layout/NameandTitleOrganizationalChart"/>
    <dgm:cxn modelId="{555C39BB-4343-41EC-8F89-35DF0FA543E6}" type="presParOf" srcId="{BDBF051F-4C96-5847-BE27-C24547A747A4}" destId="{23BB597E-BE5F-EA4A-A71D-4E37F504706B}" srcOrd="1" destOrd="0" presId="urn:microsoft.com/office/officeart/2008/layout/NameandTitleOrganizationalChart"/>
    <dgm:cxn modelId="{49EE636D-FA83-453F-A6CF-48A876012608}" type="presParOf" srcId="{BDBF051F-4C96-5847-BE27-C24547A747A4}" destId="{29D22184-B28B-C742-93D6-35EF8FE143DE}" srcOrd="2" destOrd="0" presId="urn:microsoft.com/office/officeart/2008/layout/NameandTitleOrganizationalChart"/>
    <dgm:cxn modelId="{8BB1CA5D-C0B8-4D8C-A19C-C73C0DB15C21}" type="presParOf" srcId="{D3C5941B-4707-5644-9994-6975127CF1A9}" destId="{DD977F49-7CE8-5444-AB27-A4E7CF003A3D}" srcOrd="1" destOrd="0" presId="urn:microsoft.com/office/officeart/2008/layout/NameandTitleOrganizationalChart"/>
    <dgm:cxn modelId="{355D9BDD-73CA-497B-A137-B03974FCAED7}" type="presParOf" srcId="{D3C5941B-4707-5644-9994-6975127CF1A9}" destId="{CB10451C-83FF-C143-A8FC-66C16976E3B8}" srcOrd="2" destOrd="0" presId="urn:microsoft.com/office/officeart/2008/layout/NameandTitleOrganizationalChart"/>
    <dgm:cxn modelId="{A63A5D97-7D92-4775-91D0-A93D4C7423D1}" type="presParOf" srcId="{ACA4F7BD-736C-234C-AE2D-1ACE26594B7B}" destId="{D72FC5FC-AE22-0D49-A700-F1329B6337C1}" srcOrd="2" destOrd="0" presId="urn:microsoft.com/office/officeart/2008/layout/NameandTitleOrganizationalChart"/>
    <dgm:cxn modelId="{4C471273-2151-4BF6-A85D-04CA465BC14C}" type="presParOf" srcId="{D1E94B41-896D-1447-8D19-21ECB2B463AA}" destId="{88B9B6EA-1F2F-3B4F-BCEA-1E9118015FB1}" srcOrd="2" destOrd="0" presId="urn:microsoft.com/office/officeart/2008/layout/NameandTitleOrganizationalChart"/>
    <dgm:cxn modelId="{4ABADD80-53BA-4922-8FD6-02DB2A442FDA}" type="presParOf" srcId="{D1E94B41-896D-1447-8D19-21ECB2B463AA}" destId="{18477975-890A-7247-A20A-9E7EF5870E87}" srcOrd="3" destOrd="0" presId="urn:microsoft.com/office/officeart/2008/layout/NameandTitleOrganizationalChart"/>
    <dgm:cxn modelId="{4253AC5C-AFED-4EEE-9F29-DCE701827D4C}" type="presParOf" srcId="{18477975-890A-7247-A20A-9E7EF5870E87}" destId="{41D3F44C-BFC5-3641-BBE3-823ADF5128A7}" srcOrd="0" destOrd="0" presId="urn:microsoft.com/office/officeart/2008/layout/NameandTitleOrganizationalChart"/>
    <dgm:cxn modelId="{63E6BDF4-8888-47E8-87FE-398744CDB94E}" type="presParOf" srcId="{41D3F44C-BFC5-3641-BBE3-823ADF5128A7}" destId="{69DBDBDE-2B21-C041-8AE1-933E51FF9CEA}" srcOrd="0" destOrd="0" presId="urn:microsoft.com/office/officeart/2008/layout/NameandTitleOrganizationalChart"/>
    <dgm:cxn modelId="{803F79B6-8E11-4612-BB24-8219FE1C434C}" type="presParOf" srcId="{41D3F44C-BFC5-3641-BBE3-823ADF5128A7}" destId="{5FB07244-1FFD-8B4B-A2BE-10077D0B29F8}" srcOrd="1" destOrd="0" presId="urn:microsoft.com/office/officeart/2008/layout/NameandTitleOrganizationalChart"/>
    <dgm:cxn modelId="{380BE3F2-CF6C-47D0-B294-9B3452C8A714}" type="presParOf" srcId="{41D3F44C-BFC5-3641-BBE3-823ADF5128A7}" destId="{ED4F1B94-EB1E-6149-A09B-FF1677DCC4FA}" srcOrd="2" destOrd="0" presId="urn:microsoft.com/office/officeart/2008/layout/NameandTitleOrganizationalChart"/>
    <dgm:cxn modelId="{799990A9-2C2A-4DFC-8ED1-230A1F0713DF}" type="presParOf" srcId="{18477975-890A-7247-A20A-9E7EF5870E87}" destId="{FFE154DE-FCC7-5C4C-AAE1-5E41C3B38961}" srcOrd="1" destOrd="0" presId="urn:microsoft.com/office/officeart/2008/layout/NameandTitleOrganizationalChart"/>
    <dgm:cxn modelId="{5728447D-71DF-42EF-B8EB-1DEA61F335B3}" type="presParOf" srcId="{FFE154DE-FCC7-5C4C-AAE1-5E41C3B38961}" destId="{25C61518-FBF2-0548-B994-2E28407864EC}" srcOrd="0" destOrd="0" presId="urn:microsoft.com/office/officeart/2008/layout/NameandTitleOrganizationalChart"/>
    <dgm:cxn modelId="{CC427973-7B02-4AA1-8BDD-60337BE72E1C}" type="presParOf" srcId="{FFE154DE-FCC7-5C4C-AAE1-5E41C3B38961}" destId="{B9ED55B9-50BC-D44B-AC90-AB6B590E74FB}" srcOrd="1" destOrd="0" presId="urn:microsoft.com/office/officeart/2008/layout/NameandTitleOrganizationalChart"/>
    <dgm:cxn modelId="{D1274CEF-3AFB-4313-A6A9-BCCDE8E54DF6}" type="presParOf" srcId="{B9ED55B9-50BC-D44B-AC90-AB6B590E74FB}" destId="{8393FBBD-7A21-0240-9FB3-25D53B5CD55E}" srcOrd="0" destOrd="0" presId="urn:microsoft.com/office/officeart/2008/layout/NameandTitleOrganizationalChart"/>
    <dgm:cxn modelId="{D229F842-00B5-43D4-B845-BCB9666485DB}" type="presParOf" srcId="{8393FBBD-7A21-0240-9FB3-25D53B5CD55E}" destId="{EC73FB2E-A22C-624E-83CE-8505529DB858}" srcOrd="0" destOrd="0" presId="urn:microsoft.com/office/officeart/2008/layout/NameandTitleOrganizationalChart"/>
    <dgm:cxn modelId="{0E99F86E-2030-4362-90E3-F4FA5FDD5165}" type="presParOf" srcId="{8393FBBD-7A21-0240-9FB3-25D53B5CD55E}" destId="{208A5FF2-2413-E349-BF88-918CA80FD735}" srcOrd="1" destOrd="0" presId="urn:microsoft.com/office/officeart/2008/layout/NameandTitleOrganizationalChart"/>
    <dgm:cxn modelId="{F5ECE3B3-FA14-4C37-90C2-D740C3D6C3C6}" type="presParOf" srcId="{8393FBBD-7A21-0240-9FB3-25D53B5CD55E}" destId="{0668CFD3-457F-6248-8DB3-3D43E062FA45}" srcOrd="2" destOrd="0" presId="urn:microsoft.com/office/officeart/2008/layout/NameandTitleOrganizationalChart"/>
    <dgm:cxn modelId="{2FD80298-EBC2-4D12-8AEE-E2FBD82842EF}" type="presParOf" srcId="{B9ED55B9-50BC-D44B-AC90-AB6B590E74FB}" destId="{BA1130A1-0DCB-4242-902D-BB9DB8D3E9AD}" srcOrd="1" destOrd="0" presId="urn:microsoft.com/office/officeart/2008/layout/NameandTitleOrganizationalChart"/>
    <dgm:cxn modelId="{5BCD9516-751E-4648-BE5F-2BDB42A107EA}" type="presParOf" srcId="{BA1130A1-0DCB-4242-902D-BB9DB8D3E9AD}" destId="{4FA26ED2-07CC-418C-B06D-FC17C589ECBA}" srcOrd="0" destOrd="0" presId="urn:microsoft.com/office/officeart/2008/layout/NameandTitleOrganizationalChart"/>
    <dgm:cxn modelId="{4A9FBAAE-D7E8-406F-8A0A-A4A5D773234F}" type="presParOf" srcId="{BA1130A1-0DCB-4242-902D-BB9DB8D3E9AD}" destId="{A05272FD-5217-4DC3-96BF-0547991E100B}" srcOrd="1" destOrd="0" presId="urn:microsoft.com/office/officeart/2008/layout/NameandTitleOrganizationalChart"/>
    <dgm:cxn modelId="{CD0A4E51-AF5E-4593-A2BB-023F6E3C117F}" type="presParOf" srcId="{A05272FD-5217-4DC3-96BF-0547991E100B}" destId="{211B905B-3D10-435B-B60C-CFD873930935}" srcOrd="0" destOrd="0" presId="urn:microsoft.com/office/officeart/2008/layout/NameandTitleOrganizationalChart"/>
    <dgm:cxn modelId="{C6DED231-B991-4D9F-8EC3-DA02BB226792}" type="presParOf" srcId="{211B905B-3D10-435B-B60C-CFD873930935}" destId="{4283130A-E0E1-4D90-93D8-93AC4A398953}" srcOrd="0" destOrd="0" presId="urn:microsoft.com/office/officeart/2008/layout/NameandTitleOrganizationalChart"/>
    <dgm:cxn modelId="{1122AD0D-5D86-4CCF-A4D2-475D6B9D1909}" type="presParOf" srcId="{211B905B-3D10-435B-B60C-CFD873930935}" destId="{FB6E097F-A5DA-48DF-A939-7BC2F7D93712}" srcOrd="1" destOrd="0" presId="urn:microsoft.com/office/officeart/2008/layout/NameandTitleOrganizationalChart"/>
    <dgm:cxn modelId="{8C36ED37-BCA0-44A0-BCA9-06F0D09E2A10}" type="presParOf" srcId="{211B905B-3D10-435B-B60C-CFD873930935}" destId="{6DA63B12-1B6B-4023-92FF-5D28D3A3B3B0}" srcOrd="2" destOrd="0" presId="urn:microsoft.com/office/officeart/2008/layout/NameandTitleOrganizationalChart"/>
    <dgm:cxn modelId="{B946A754-1B95-4024-9ED5-44911F60237A}" type="presParOf" srcId="{A05272FD-5217-4DC3-96BF-0547991E100B}" destId="{CB1B791E-05FA-41BF-90C4-4FFF4A6830CD}" srcOrd="1" destOrd="0" presId="urn:microsoft.com/office/officeart/2008/layout/NameandTitleOrganizationalChart"/>
    <dgm:cxn modelId="{86B54778-A145-4387-81F3-ACFE9004AEC6}" type="presParOf" srcId="{CB1B791E-05FA-41BF-90C4-4FFF4A6830CD}" destId="{EB32E076-FB97-405F-860A-44641BF73D4C}" srcOrd="0" destOrd="0" presId="urn:microsoft.com/office/officeart/2008/layout/NameandTitleOrganizationalChart"/>
    <dgm:cxn modelId="{3D8341FC-E261-45E6-A668-CAE135DB2414}" type="presParOf" srcId="{CB1B791E-05FA-41BF-90C4-4FFF4A6830CD}" destId="{C2DF1D40-1FC7-4F3A-8D02-7C57F45ACB77}" srcOrd="1" destOrd="0" presId="urn:microsoft.com/office/officeart/2008/layout/NameandTitleOrganizationalChart"/>
    <dgm:cxn modelId="{42FF4ED9-05BF-4052-BAB9-D67302A81608}" type="presParOf" srcId="{C2DF1D40-1FC7-4F3A-8D02-7C57F45ACB77}" destId="{0BBB8D5F-DC7A-4B2B-9C2C-2BCF8C5E0298}" srcOrd="0" destOrd="0" presId="urn:microsoft.com/office/officeart/2008/layout/NameandTitleOrganizationalChart"/>
    <dgm:cxn modelId="{76ABD7F8-733A-43E6-92C9-2E7DD160B84A}" type="presParOf" srcId="{0BBB8D5F-DC7A-4B2B-9C2C-2BCF8C5E0298}" destId="{46F88CF4-05C9-4D69-8531-72B5EC49B31C}" srcOrd="0" destOrd="0" presId="urn:microsoft.com/office/officeart/2008/layout/NameandTitleOrganizationalChart"/>
    <dgm:cxn modelId="{0B16C6FE-5873-4D5F-8946-6207F4743433}" type="presParOf" srcId="{0BBB8D5F-DC7A-4B2B-9C2C-2BCF8C5E0298}" destId="{169DFB80-40B4-4D49-BC9F-50480E18483E}" srcOrd="1" destOrd="0" presId="urn:microsoft.com/office/officeart/2008/layout/NameandTitleOrganizationalChart"/>
    <dgm:cxn modelId="{4CE7A1AC-19AC-4A87-B372-261F1DF591E8}" type="presParOf" srcId="{0BBB8D5F-DC7A-4B2B-9C2C-2BCF8C5E0298}" destId="{60B0453C-7E8D-4653-B99E-97C663A3D8A0}" srcOrd="2" destOrd="0" presId="urn:microsoft.com/office/officeart/2008/layout/NameandTitleOrganizationalChart"/>
    <dgm:cxn modelId="{3CBE9AE4-2E46-4D9B-AD8B-E36F2ED3D285}" type="presParOf" srcId="{C2DF1D40-1FC7-4F3A-8D02-7C57F45ACB77}" destId="{32395E55-2081-4696-89BE-2D5AD817D720}" srcOrd="1" destOrd="0" presId="urn:microsoft.com/office/officeart/2008/layout/NameandTitleOrganizationalChart"/>
    <dgm:cxn modelId="{F62CCC30-73BB-4253-A0A8-4BCC50EF3647}" type="presParOf" srcId="{C2DF1D40-1FC7-4F3A-8D02-7C57F45ACB77}" destId="{E944C311-9A2F-4196-B53D-A3FCAB75D2D3}" srcOrd="2" destOrd="0" presId="urn:microsoft.com/office/officeart/2008/layout/NameandTitleOrganizationalChart"/>
    <dgm:cxn modelId="{7F303B61-4C04-422E-8F5A-054F1DC7CEE0}" type="presParOf" srcId="{CB1B791E-05FA-41BF-90C4-4FFF4A6830CD}" destId="{83555689-472A-4F51-BDEC-B3FB67B0B3F3}" srcOrd="2" destOrd="0" presId="urn:microsoft.com/office/officeart/2008/layout/NameandTitleOrganizationalChart"/>
    <dgm:cxn modelId="{D4F5F5F2-95F9-4239-A0D2-088B9305D7DC}" type="presParOf" srcId="{CB1B791E-05FA-41BF-90C4-4FFF4A6830CD}" destId="{1171C0E0-66BC-4647-8A42-CD8D722B8824}" srcOrd="3" destOrd="0" presId="urn:microsoft.com/office/officeart/2008/layout/NameandTitleOrganizationalChart"/>
    <dgm:cxn modelId="{075B5647-A1C5-4AA0-A0D9-B53A9DC882B0}" type="presParOf" srcId="{1171C0E0-66BC-4647-8A42-CD8D722B8824}" destId="{11D80988-4ECD-41D1-9867-D4284CB8AE18}" srcOrd="0" destOrd="0" presId="urn:microsoft.com/office/officeart/2008/layout/NameandTitleOrganizationalChart"/>
    <dgm:cxn modelId="{480557C2-F4A6-4CBE-8316-00DACCE86913}" type="presParOf" srcId="{11D80988-4ECD-41D1-9867-D4284CB8AE18}" destId="{DCB14DDA-FFF9-4C39-9CC4-4F4B63F8E3FE}" srcOrd="0" destOrd="0" presId="urn:microsoft.com/office/officeart/2008/layout/NameandTitleOrganizationalChart"/>
    <dgm:cxn modelId="{0ABBA553-25C0-4F61-8D1A-BFEB081903E7}" type="presParOf" srcId="{11D80988-4ECD-41D1-9867-D4284CB8AE18}" destId="{5D80CAC9-344A-45AA-BD0E-927504E88925}" srcOrd="1" destOrd="0" presId="urn:microsoft.com/office/officeart/2008/layout/NameandTitleOrganizationalChart"/>
    <dgm:cxn modelId="{D96DD456-529B-4A8C-A80A-5B56DAC3BE26}" type="presParOf" srcId="{11D80988-4ECD-41D1-9867-D4284CB8AE18}" destId="{0D9B3C81-B586-4836-AAF6-B2CEC3874CBC}" srcOrd="2" destOrd="0" presId="urn:microsoft.com/office/officeart/2008/layout/NameandTitleOrganizationalChart"/>
    <dgm:cxn modelId="{494E3B34-A6A4-4167-8AD4-94C0AEC71B44}" type="presParOf" srcId="{1171C0E0-66BC-4647-8A42-CD8D722B8824}" destId="{41DA8CC9-1E43-4525-BCE8-05B571FCFF32}" srcOrd="1" destOrd="0" presId="urn:microsoft.com/office/officeart/2008/layout/NameandTitleOrganizationalChart"/>
    <dgm:cxn modelId="{95607000-E0AD-4C4B-9B63-643C50538DC3}" type="presParOf" srcId="{1171C0E0-66BC-4647-8A42-CD8D722B8824}" destId="{4A7ABD40-AD8F-47F6-AB53-3FDF9C9202DF}" srcOrd="2" destOrd="0" presId="urn:microsoft.com/office/officeart/2008/layout/NameandTitleOrganizationalChart"/>
    <dgm:cxn modelId="{C9AB4A2C-06B2-4F30-A24F-DBEA9F3F4E59}" type="presParOf" srcId="{CB1B791E-05FA-41BF-90C4-4FFF4A6830CD}" destId="{74E9CAA3-7754-4094-9C2F-59DD9CBCE4A5}" srcOrd="4" destOrd="0" presId="urn:microsoft.com/office/officeart/2008/layout/NameandTitleOrganizationalChart"/>
    <dgm:cxn modelId="{D7CC7256-66D1-413D-AE88-20621922DEE6}" type="presParOf" srcId="{CB1B791E-05FA-41BF-90C4-4FFF4A6830CD}" destId="{2FFB0725-E54D-4146-9899-9DA395EF43CB}" srcOrd="5" destOrd="0" presId="urn:microsoft.com/office/officeart/2008/layout/NameandTitleOrganizationalChart"/>
    <dgm:cxn modelId="{57294026-16D9-4D16-B6F1-4E2A2F2486D4}" type="presParOf" srcId="{2FFB0725-E54D-4146-9899-9DA395EF43CB}" destId="{34D9B263-F033-4473-8163-46099152120B}" srcOrd="0" destOrd="0" presId="urn:microsoft.com/office/officeart/2008/layout/NameandTitleOrganizationalChart"/>
    <dgm:cxn modelId="{9AEF0B8E-271F-4579-B926-3317ED222D8C}" type="presParOf" srcId="{34D9B263-F033-4473-8163-46099152120B}" destId="{8AFEDC92-8CC6-4035-841B-8BCC83627595}" srcOrd="0" destOrd="0" presId="urn:microsoft.com/office/officeart/2008/layout/NameandTitleOrganizationalChart"/>
    <dgm:cxn modelId="{6A80075F-B2DB-4BAD-B215-6E2F1A111B36}" type="presParOf" srcId="{34D9B263-F033-4473-8163-46099152120B}" destId="{1DBE8473-BCC5-4F4F-AEEF-8743C9EFCA75}" srcOrd="1" destOrd="0" presId="urn:microsoft.com/office/officeart/2008/layout/NameandTitleOrganizationalChart"/>
    <dgm:cxn modelId="{3B898070-E3E7-426D-8562-4CB1DD4AA831}" type="presParOf" srcId="{34D9B263-F033-4473-8163-46099152120B}" destId="{E150937E-A214-4C0E-9B35-93F9D46E4A8D}" srcOrd="2" destOrd="0" presId="urn:microsoft.com/office/officeart/2008/layout/NameandTitleOrganizationalChart"/>
    <dgm:cxn modelId="{8376B389-12F3-4EA4-9D28-1C2AA346C993}" type="presParOf" srcId="{2FFB0725-E54D-4146-9899-9DA395EF43CB}" destId="{FBC08931-4CCE-4B56-B719-681951C6F320}" srcOrd="1" destOrd="0" presId="urn:microsoft.com/office/officeart/2008/layout/NameandTitleOrganizationalChart"/>
    <dgm:cxn modelId="{BC3071A3-0C60-4435-96E6-65B9F5A3803D}" type="presParOf" srcId="{2FFB0725-E54D-4146-9899-9DA395EF43CB}" destId="{78968CE0-5918-4D80-8D02-C81365D28A8C}" srcOrd="2" destOrd="0" presId="urn:microsoft.com/office/officeart/2008/layout/NameandTitleOrganizationalChart"/>
    <dgm:cxn modelId="{4DBE319C-CF6D-4536-B358-B19ECC2DA86B}" type="presParOf" srcId="{CB1B791E-05FA-41BF-90C4-4FFF4A6830CD}" destId="{ED957920-28E4-4FD3-AFB5-9D8FE526B96E}" srcOrd="6" destOrd="0" presId="urn:microsoft.com/office/officeart/2008/layout/NameandTitleOrganizationalChart"/>
    <dgm:cxn modelId="{0D7F4505-BBB8-457F-8DCA-59C1EA44BBC2}" type="presParOf" srcId="{CB1B791E-05FA-41BF-90C4-4FFF4A6830CD}" destId="{520D2067-CBA8-415A-82AC-850C52FE60C3}" srcOrd="7" destOrd="0" presId="urn:microsoft.com/office/officeart/2008/layout/NameandTitleOrganizationalChart"/>
    <dgm:cxn modelId="{02284C42-D05E-40F3-AAF0-BB191680720F}" type="presParOf" srcId="{520D2067-CBA8-415A-82AC-850C52FE60C3}" destId="{B97A252C-F708-4A70-A652-C1EDAA68A9C2}" srcOrd="0" destOrd="0" presId="urn:microsoft.com/office/officeart/2008/layout/NameandTitleOrganizationalChart"/>
    <dgm:cxn modelId="{39BD1B3C-D70F-473F-B7F2-9CDA5B10168A}" type="presParOf" srcId="{B97A252C-F708-4A70-A652-C1EDAA68A9C2}" destId="{3C2B6DF4-8D5A-48BC-B3F3-E24C859C16F9}" srcOrd="0" destOrd="0" presId="urn:microsoft.com/office/officeart/2008/layout/NameandTitleOrganizationalChart"/>
    <dgm:cxn modelId="{A9FE1520-D993-4605-B554-C1B101A2A612}" type="presParOf" srcId="{B97A252C-F708-4A70-A652-C1EDAA68A9C2}" destId="{1AE76CDA-0C92-4FF7-9208-317EC9B0FB3F}" srcOrd="1" destOrd="0" presId="urn:microsoft.com/office/officeart/2008/layout/NameandTitleOrganizationalChart"/>
    <dgm:cxn modelId="{3F7DA97D-D59A-45B4-B590-2A46F575387B}" type="presParOf" srcId="{B97A252C-F708-4A70-A652-C1EDAA68A9C2}" destId="{AEC8DD6E-E4F1-4DFA-B898-3121581CA124}" srcOrd="2" destOrd="0" presId="urn:microsoft.com/office/officeart/2008/layout/NameandTitleOrganizationalChart"/>
    <dgm:cxn modelId="{7B0BE9F0-4E45-4293-A34F-4BE99DD35686}" type="presParOf" srcId="{520D2067-CBA8-415A-82AC-850C52FE60C3}" destId="{6AF21AC0-17A8-4A06-82B4-27A8082703F5}" srcOrd="1" destOrd="0" presId="urn:microsoft.com/office/officeart/2008/layout/NameandTitleOrganizationalChart"/>
    <dgm:cxn modelId="{1D969EA1-8249-4EA9-93BA-FA5D79C4B12E}" type="presParOf" srcId="{520D2067-CBA8-415A-82AC-850C52FE60C3}" destId="{F43921EF-48B0-467E-A07D-63A06CED7028}" srcOrd="2" destOrd="0" presId="urn:microsoft.com/office/officeart/2008/layout/NameandTitleOrganizationalChart"/>
    <dgm:cxn modelId="{D3B50DFE-9693-47E0-8C98-C02C1C8C8F1C}" type="presParOf" srcId="{CB1B791E-05FA-41BF-90C4-4FFF4A6830CD}" destId="{796A13E0-8191-4BEB-9F81-B8C1E892648D}" srcOrd="8" destOrd="0" presId="urn:microsoft.com/office/officeart/2008/layout/NameandTitleOrganizationalChart"/>
    <dgm:cxn modelId="{CC7E8080-FE54-4A9E-9CA7-AD5524D09753}" type="presParOf" srcId="{CB1B791E-05FA-41BF-90C4-4FFF4A6830CD}" destId="{E5CF85BC-94DB-47D2-83DC-EB756CB1120D}" srcOrd="9" destOrd="0" presId="urn:microsoft.com/office/officeart/2008/layout/NameandTitleOrganizationalChart"/>
    <dgm:cxn modelId="{F2F53C10-60FA-42C7-8769-A2EDBCABAD89}" type="presParOf" srcId="{E5CF85BC-94DB-47D2-83DC-EB756CB1120D}" destId="{D7A2E23E-5B45-4016-9B56-0593FFEB615A}" srcOrd="0" destOrd="0" presId="urn:microsoft.com/office/officeart/2008/layout/NameandTitleOrganizationalChart"/>
    <dgm:cxn modelId="{48546B8B-2FA4-4C10-9B3F-CA484DB15ED9}" type="presParOf" srcId="{D7A2E23E-5B45-4016-9B56-0593FFEB615A}" destId="{E88A8DD8-2854-4F2D-B6EA-9352D67D3756}" srcOrd="0" destOrd="0" presId="urn:microsoft.com/office/officeart/2008/layout/NameandTitleOrganizationalChart"/>
    <dgm:cxn modelId="{6FD0698E-6B7D-4DCC-9422-2463D9D803EF}" type="presParOf" srcId="{D7A2E23E-5B45-4016-9B56-0593FFEB615A}" destId="{36D6475A-E03C-44E5-9748-59BF92A54B33}" srcOrd="1" destOrd="0" presId="urn:microsoft.com/office/officeart/2008/layout/NameandTitleOrganizationalChart"/>
    <dgm:cxn modelId="{A1D1CDA9-74A1-4A2E-9C59-B04B128CF2C3}" type="presParOf" srcId="{D7A2E23E-5B45-4016-9B56-0593FFEB615A}" destId="{980491E7-63E4-4962-A8CC-95A6F555735F}" srcOrd="2" destOrd="0" presId="urn:microsoft.com/office/officeart/2008/layout/NameandTitleOrganizationalChart"/>
    <dgm:cxn modelId="{1E6FBB11-8069-4380-9EB5-0185BDAE7131}" type="presParOf" srcId="{E5CF85BC-94DB-47D2-83DC-EB756CB1120D}" destId="{7044B9E7-19EE-4F98-A044-BCC098029E13}" srcOrd="1" destOrd="0" presId="urn:microsoft.com/office/officeart/2008/layout/NameandTitleOrganizationalChart"/>
    <dgm:cxn modelId="{09DD1C80-C98D-4147-9DA7-6451E7C801A9}" type="presParOf" srcId="{E5CF85BC-94DB-47D2-83DC-EB756CB1120D}" destId="{8E44DAF4-90C6-43BE-A454-05CB5B468E60}" srcOrd="2" destOrd="0" presId="urn:microsoft.com/office/officeart/2008/layout/NameandTitleOrganizationalChart"/>
    <dgm:cxn modelId="{3FF3D03B-C0D7-4131-B207-C81E45D21C56}" type="presParOf" srcId="{CB1B791E-05FA-41BF-90C4-4FFF4A6830CD}" destId="{120CC47F-4A2D-4CD5-8F30-64B2BD24E460}" srcOrd="10" destOrd="0" presId="urn:microsoft.com/office/officeart/2008/layout/NameandTitleOrganizationalChart"/>
    <dgm:cxn modelId="{3119408B-2E63-4FBC-83D7-462CF480F873}" type="presParOf" srcId="{CB1B791E-05FA-41BF-90C4-4FFF4A6830CD}" destId="{EA6AF26E-D1E6-4988-97AF-4C01B57707A5}" srcOrd="11" destOrd="0" presId="urn:microsoft.com/office/officeart/2008/layout/NameandTitleOrganizationalChart"/>
    <dgm:cxn modelId="{3D0AB1AA-3215-4294-91FF-106CAA630C52}" type="presParOf" srcId="{EA6AF26E-D1E6-4988-97AF-4C01B57707A5}" destId="{DC7BFF5B-70AF-4E8C-88EB-9AD47698138B}" srcOrd="0" destOrd="0" presId="urn:microsoft.com/office/officeart/2008/layout/NameandTitleOrganizationalChart"/>
    <dgm:cxn modelId="{AE6C92C0-6EA7-4429-8536-EB238A31F31A}" type="presParOf" srcId="{DC7BFF5B-70AF-4E8C-88EB-9AD47698138B}" destId="{EDB0074E-357D-4E39-952B-C15F0D23626C}" srcOrd="0" destOrd="0" presId="urn:microsoft.com/office/officeart/2008/layout/NameandTitleOrganizationalChart"/>
    <dgm:cxn modelId="{54963C18-BEFD-457B-A791-9CE8AC286FEE}" type="presParOf" srcId="{DC7BFF5B-70AF-4E8C-88EB-9AD47698138B}" destId="{3DE4C926-8B1D-49F4-ABE0-F5FAA9254454}" srcOrd="1" destOrd="0" presId="urn:microsoft.com/office/officeart/2008/layout/NameandTitleOrganizationalChart"/>
    <dgm:cxn modelId="{657AA515-2026-4E5C-AF43-7E1D8DCF1B3D}" type="presParOf" srcId="{DC7BFF5B-70AF-4E8C-88EB-9AD47698138B}" destId="{5FC3EB6A-6C00-43EB-8E64-C9CFC9266F22}" srcOrd="2" destOrd="0" presId="urn:microsoft.com/office/officeart/2008/layout/NameandTitleOrganizationalChart"/>
    <dgm:cxn modelId="{7A6930AA-C0D7-4BFA-80F3-91E11DA378BE}" type="presParOf" srcId="{EA6AF26E-D1E6-4988-97AF-4C01B57707A5}" destId="{8338F562-DE18-4288-A4CC-E0EE5294A405}" srcOrd="1" destOrd="0" presId="urn:microsoft.com/office/officeart/2008/layout/NameandTitleOrganizationalChart"/>
    <dgm:cxn modelId="{445A201B-9397-46F0-8286-EF6DE2E87EA6}" type="presParOf" srcId="{EA6AF26E-D1E6-4988-97AF-4C01B57707A5}" destId="{98DD17B5-D575-4834-8FDF-7AC74CCA6735}" srcOrd="2" destOrd="0" presId="urn:microsoft.com/office/officeart/2008/layout/NameandTitleOrganizationalChart"/>
    <dgm:cxn modelId="{5A870857-18E2-45AA-B691-370BC34CA08F}" type="presParOf" srcId="{CB1B791E-05FA-41BF-90C4-4FFF4A6830CD}" destId="{D22FE790-8CC0-401D-9A39-B2CFA285F2BA}" srcOrd="12" destOrd="0" presId="urn:microsoft.com/office/officeart/2008/layout/NameandTitleOrganizationalChart"/>
    <dgm:cxn modelId="{487398A7-4EF3-4656-801F-E30084EABB71}" type="presParOf" srcId="{CB1B791E-05FA-41BF-90C4-4FFF4A6830CD}" destId="{483AF68E-A5B0-4910-A5E2-382804B5026D}" srcOrd="13" destOrd="0" presId="urn:microsoft.com/office/officeart/2008/layout/NameandTitleOrganizationalChart"/>
    <dgm:cxn modelId="{EAFBD3C6-F4B6-4AA6-8299-15CEB2684995}" type="presParOf" srcId="{483AF68E-A5B0-4910-A5E2-382804B5026D}" destId="{542E03B2-51EA-4391-8587-17944195EB3C}" srcOrd="0" destOrd="0" presId="urn:microsoft.com/office/officeart/2008/layout/NameandTitleOrganizationalChart"/>
    <dgm:cxn modelId="{DB461F96-A8D3-4845-AE2D-687FC9C5D3A8}" type="presParOf" srcId="{542E03B2-51EA-4391-8587-17944195EB3C}" destId="{05CB7FD3-AB92-4A2E-ACE3-067E06984B58}" srcOrd="0" destOrd="0" presId="urn:microsoft.com/office/officeart/2008/layout/NameandTitleOrganizationalChart"/>
    <dgm:cxn modelId="{1C30DA2A-2614-4B03-A772-479D97E98A19}" type="presParOf" srcId="{542E03B2-51EA-4391-8587-17944195EB3C}" destId="{F55532EF-6314-4DD0-9E36-16EA3F6E29B1}" srcOrd="1" destOrd="0" presId="urn:microsoft.com/office/officeart/2008/layout/NameandTitleOrganizationalChart"/>
    <dgm:cxn modelId="{AC52BAB2-5F75-414B-8BD7-26D635B998D2}" type="presParOf" srcId="{542E03B2-51EA-4391-8587-17944195EB3C}" destId="{A887FAF2-9AD5-43A3-9D2A-0AC363737185}" srcOrd="2" destOrd="0" presId="urn:microsoft.com/office/officeart/2008/layout/NameandTitleOrganizationalChart"/>
    <dgm:cxn modelId="{09CE732D-6DBC-4F2F-A6A8-770F4A6D6C33}" type="presParOf" srcId="{483AF68E-A5B0-4910-A5E2-382804B5026D}" destId="{57149304-2818-476B-ABA1-5D45B4125282}" srcOrd="1" destOrd="0" presId="urn:microsoft.com/office/officeart/2008/layout/NameandTitleOrganizationalChart"/>
    <dgm:cxn modelId="{92BEDB41-350C-45B7-969B-9B0FCFB2723B}" type="presParOf" srcId="{483AF68E-A5B0-4910-A5E2-382804B5026D}" destId="{751BE173-164A-43FE-A61E-6A2848A7DCE9}" srcOrd="2" destOrd="0" presId="urn:microsoft.com/office/officeart/2008/layout/NameandTitleOrganizationalChart"/>
    <dgm:cxn modelId="{927DE8D9-7E1F-4900-A3BE-836B665492F4}" type="presParOf" srcId="{CB1B791E-05FA-41BF-90C4-4FFF4A6830CD}" destId="{165748EC-5D33-4515-A106-B5907E454C1D}" srcOrd="14" destOrd="0" presId="urn:microsoft.com/office/officeart/2008/layout/NameandTitleOrganizationalChart"/>
    <dgm:cxn modelId="{10997207-66EF-4E40-BC7A-22AB9F37102E}" type="presParOf" srcId="{CB1B791E-05FA-41BF-90C4-4FFF4A6830CD}" destId="{D9E1DB77-8201-4C19-B394-15877D60FB98}" srcOrd="15" destOrd="0" presId="urn:microsoft.com/office/officeart/2008/layout/NameandTitleOrganizationalChart"/>
    <dgm:cxn modelId="{9C3C9AA0-1D41-4E0A-96E2-87064E9BDC9F}" type="presParOf" srcId="{D9E1DB77-8201-4C19-B394-15877D60FB98}" destId="{9B4CF315-F37C-405C-9921-812C618281F2}" srcOrd="0" destOrd="0" presId="urn:microsoft.com/office/officeart/2008/layout/NameandTitleOrganizationalChart"/>
    <dgm:cxn modelId="{7CD7CA58-4E89-4869-9193-AAEE37B023B9}" type="presParOf" srcId="{9B4CF315-F37C-405C-9921-812C618281F2}" destId="{4B806C97-BEFE-4F1A-9C3E-E342CC831269}" srcOrd="0" destOrd="0" presId="urn:microsoft.com/office/officeart/2008/layout/NameandTitleOrganizationalChart"/>
    <dgm:cxn modelId="{DD94A2C9-0CCC-41CE-A658-07FB887FD4D9}" type="presParOf" srcId="{9B4CF315-F37C-405C-9921-812C618281F2}" destId="{AF13AE12-84A3-41AA-9DB7-01CB24D39D22}" srcOrd="1" destOrd="0" presId="urn:microsoft.com/office/officeart/2008/layout/NameandTitleOrganizationalChart"/>
    <dgm:cxn modelId="{572B5D20-3C42-432B-8271-A19B25F367D9}" type="presParOf" srcId="{9B4CF315-F37C-405C-9921-812C618281F2}" destId="{E7D8ADC5-36F7-42C9-905B-1084874E22F6}" srcOrd="2" destOrd="0" presId="urn:microsoft.com/office/officeart/2008/layout/NameandTitleOrganizationalChart"/>
    <dgm:cxn modelId="{545C65E9-E734-4A74-B643-FEFBB5E83B83}" type="presParOf" srcId="{D9E1DB77-8201-4C19-B394-15877D60FB98}" destId="{1079D735-920E-4B2A-AA86-F84B89161963}" srcOrd="1" destOrd="0" presId="urn:microsoft.com/office/officeart/2008/layout/NameandTitleOrganizationalChart"/>
    <dgm:cxn modelId="{985784D1-080D-497B-B05A-7F5EABA7D708}" type="presParOf" srcId="{D9E1DB77-8201-4C19-B394-15877D60FB98}" destId="{C68DF596-99A8-4D98-997A-F872B835651B}" srcOrd="2" destOrd="0" presId="urn:microsoft.com/office/officeart/2008/layout/NameandTitleOrganizationalChart"/>
    <dgm:cxn modelId="{AB1604BD-64CA-4D5A-A0FE-C4AE2279B5A5}" type="presParOf" srcId="{A05272FD-5217-4DC3-96BF-0547991E100B}" destId="{322C8F2D-FACA-44F7-B516-BEF5D0CEB152}" srcOrd="2" destOrd="0" presId="urn:microsoft.com/office/officeart/2008/layout/NameandTitleOrganizationalChart"/>
    <dgm:cxn modelId="{5E4B61CE-B22E-4265-BB66-212A0E848688}" type="presParOf" srcId="{B9ED55B9-50BC-D44B-AC90-AB6B590E74FB}" destId="{B1568BD4-01B9-E847-8CB8-9263D8DC4209}" srcOrd="2" destOrd="0" presId="urn:microsoft.com/office/officeart/2008/layout/NameandTitleOrganizationalChart"/>
    <dgm:cxn modelId="{D61E4CB2-C7DD-4787-9C02-F5E0359A3E51}" type="presParOf" srcId="{FFE154DE-FCC7-5C4C-AAE1-5E41C3B38961}" destId="{8E3C9B46-DDFA-6B4E-B3FF-C360EAB501D4}" srcOrd="2" destOrd="0" presId="urn:microsoft.com/office/officeart/2008/layout/NameandTitleOrganizationalChart"/>
    <dgm:cxn modelId="{FF675F02-4E7E-4DF5-8592-B106B2C7F8CE}" type="presParOf" srcId="{FFE154DE-FCC7-5C4C-AAE1-5E41C3B38961}" destId="{94A4B8A2-837B-6E4C-ABFD-F348CCDA3765}" srcOrd="3" destOrd="0" presId="urn:microsoft.com/office/officeart/2008/layout/NameandTitleOrganizationalChart"/>
    <dgm:cxn modelId="{A285FB27-9022-45E5-9CA2-F3ACC7320D85}" type="presParOf" srcId="{94A4B8A2-837B-6E4C-ABFD-F348CCDA3765}" destId="{2A8D88B0-34F2-2A43-8F37-6799FD509EDA}" srcOrd="0" destOrd="0" presId="urn:microsoft.com/office/officeart/2008/layout/NameandTitleOrganizationalChart"/>
    <dgm:cxn modelId="{05F99060-4A0C-49BB-8E7D-5C2AA39B20FA}" type="presParOf" srcId="{2A8D88B0-34F2-2A43-8F37-6799FD509EDA}" destId="{B2A21C75-A33A-CF46-8C8D-428B3A702B21}" srcOrd="0" destOrd="0" presId="urn:microsoft.com/office/officeart/2008/layout/NameandTitleOrganizationalChart"/>
    <dgm:cxn modelId="{7A1A030B-4AFF-4FE6-BEFC-CB630482E867}" type="presParOf" srcId="{2A8D88B0-34F2-2A43-8F37-6799FD509EDA}" destId="{DC5B00C0-01A2-F247-9E99-19C88566370D}" srcOrd="1" destOrd="0" presId="urn:microsoft.com/office/officeart/2008/layout/NameandTitleOrganizationalChart"/>
    <dgm:cxn modelId="{8C5D5EFF-213F-48D0-90DB-4C10A2A8875F}" type="presParOf" srcId="{2A8D88B0-34F2-2A43-8F37-6799FD509EDA}" destId="{B32F7F62-A4DC-E046-AA81-831A11145830}" srcOrd="2" destOrd="0" presId="urn:microsoft.com/office/officeart/2008/layout/NameandTitleOrganizationalChart"/>
    <dgm:cxn modelId="{15C52494-1593-4E11-9C95-72EDB239FE40}" type="presParOf" srcId="{94A4B8A2-837B-6E4C-ABFD-F348CCDA3765}" destId="{F2CDC8AF-A25D-974B-BF4D-79306EB6EDF9}" srcOrd="1" destOrd="0" presId="urn:microsoft.com/office/officeart/2008/layout/NameandTitleOrganizationalChart"/>
    <dgm:cxn modelId="{0D0FEDD5-9573-44EC-B259-6DF6B5BD1755}" type="presParOf" srcId="{F2CDC8AF-A25D-974B-BF4D-79306EB6EDF9}" destId="{E20A3F1E-03AB-4B95-A052-7CA09054081C}" srcOrd="0" destOrd="0" presId="urn:microsoft.com/office/officeart/2008/layout/NameandTitleOrganizationalChart"/>
    <dgm:cxn modelId="{E3F4AFA6-4828-40E1-9068-98C3C261E140}" type="presParOf" srcId="{F2CDC8AF-A25D-974B-BF4D-79306EB6EDF9}" destId="{88A18A08-1E0D-464F-BE64-16D93DF39C0B}" srcOrd="1" destOrd="0" presId="urn:microsoft.com/office/officeart/2008/layout/NameandTitleOrganizationalChart"/>
    <dgm:cxn modelId="{D3AC14B1-DA8F-4392-9353-A2D86892FCD0}" type="presParOf" srcId="{88A18A08-1E0D-464F-BE64-16D93DF39C0B}" destId="{9E6E8885-DEB4-4A3E-9476-BAB25280AC18}" srcOrd="0" destOrd="0" presId="urn:microsoft.com/office/officeart/2008/layout/NameandTitleOrganizationalChart"/>
    <dgm:cxn modelId="{92D0FC55-39EA-46C9-8936-EA8EA4F77AAB}" type="presParOf" srcId="{9E6E8885-DEB4-4A3E-9476-BAB25280AC18}" destId="{61488835-5CE0-4118-BE8D-4A54D0AD3E9E}" srcOrd="0" destOrd="0" presId="urn:microsoft.com/office/officeart/2008/layout/NameandTitleOrganizationalChart"/>
    <dgm:cxn modelId="{FE0F800B-2591-4F11-89D9-FA8D37CB5B97}" type="presParOf" srcId="{9E6E8885-DEB4-4A3E-9476-BAB25280AC18}" destId="{1C276C6B-4AA2-4F12-BF16-DB343857E736}" srcOrd="1" destOrd="0" presId="urn:microsoft.com/office/officeart/2008/layout/NameandTitleOrganizationalChart"/>
    <dgm:cxn modelId="{D02527F2-8A89-4DB7-B2EA-BEE5B8FB102B}" type="presParOf" srcId="{9E6E8885-DEB4-4A3E-9476-BAB25280AC18}" destId="{EAD575A0-6234-41BB-A5CD-19387B68CE2B}" srcOrd="2" destOrd="0" presId="urn:microsoft.com/office/officeart/2008/layout/NameandTitleOrganizationalChart"/>
    <dgm:cxn modelId="{804D88D1-47EE-4469-859E-08FAF7241871}" type="presParOf" srcId="{88A18A08-1E0D-464F-BE64-16D93DF39C0B}" destId="{142FFFD4-CC40-4CDA-8253-A5B3533F52B7}" srcOrd="1" destOrd="0" presId="urn:microsoft.com/office/officeart/2008/layout/NameandTitleOrganizationalChart"/>
    <dgm:cxn modelId="{3785D521-10BA-4840-928D-FB30B0DCA6DB}" type="presParOf" srcId="{142FFFD4-CC40-4CDA-8253-A5B3533F52B7}" destId="{60BAA1BA-ADDA-4500-8D84-B4CB23C45B75}" srcOrd="0" destOrd="0" presId="urn:microsoft.com/office/officeart/2008/layout/NameandTitleOrganizationalChart"/>
    <dgm:cxn modelId="{4CD2A284-E0EB-420A-AF4B-0C6C28F5E681}" type="presParOf" srcId="{142FFFD4-CC40-4CDA-8253-A5B3533F52B7}" destId="{9490A628-5320-4532-A4EA-7E5452F42715}" srcOrd="1" destOrd="0" presId="urn:microsoft.com/office/officeart/2008/layout/NameandTitleOrganizationalChart"/>
    <dgm:cxn modelId="{D208EF6F-29BC-4B98-AD4C-ADFBA448EC8A}" type="presParOf" srcId="{9490A628-5320-4532-A4EA-7E5452F42715}" destId="{E9D1CED6-EEEA-4924-B299-7F87DF3D893D}" srcOrd="0" destOrd="0" presId="urn:microsoft.com/office/officeart/2008/layout/NameandTitleOrganizationalChart"/>
    <dgm:cxn modelId="{F3BC4DAD-B15C-47C9-A6E4-8196AA6FBAEC}" type="presParOf" srcId="{E9D1CED6-EEEA-4924-B299-7F87DF3D893D}" destId="{1F247DC7-0CC8-4D2D-9510-1C41DD27C2C0}" srcOrd="0" destOrd="0" presId="urn:microsoft.com/office/officeart/2008/layout/NameandTitleOrganizationalChart"/>
    <dgm:cxn modelId="{AFA789A7-1ECE-4D5C-BD1B-42DEABF07947}" type="presParOf" srcId="{E9D1CED6-EEEA-4924-B299-7F87DF3D893D}" destId="{834072C4-497A-4544-9A1F-FED5F40D1108}" srcOrd="1" destOrd="0" presId="urn:microsoft.com/office/officeart/2008/layout/NameandTitleOrganizationalChart"/>
    <dgm:cxn modelId="{E862DEE5-E24E-43A8-A308-F8E14B22066D}" type="presParOf" srcId="{E9D1CED6-EEEA-4924-B299-7F87DF3D893D}" destId="{5D42BA5B-2B7B-47FC-9A56-AD1EE1623558}" srcOrd="2" destOrd="0" presId="urn:microsoft.com/office/officeart/2008/layout/NameandTitleOrganizationalChart"/>
    <dgm:cxn modelId="{BD7ED6D1-2599-4005-8C42-8663ABDAFD26}" type="presParOf" srcId="{9490A628-5320-4532-A4EA-7E5452F42715}" destId="{D1E1A732-60B3-48B8-BA48-EC8BF7271FFF}" srcOrd="1" destOrd="0" presId="urn:microsoft.com/office/officeart/2008/layout/NameandTitleOrganizationalChart"/>
    <dgm:cxn modelId="{7E96E153-2A88-41BA-B878-18BE6673EBA9}" type="presParOf" srcId="{9490A628-5320-4532-A4EA-7E5452F42715}" destId="{6109E451-B581-49BD-8F0D-6F10305CD8C9}" srcOrd="2" destOrd="0" presId="urn:microsoft.com/office/officeart/2008/layout/NameandTitleOrganizationalChart"/>
    <dgm:cxn modelId="{2A17ECD4-2E36-4E01-B079-7E71EAEC2279}" type="presParOf" srcId="{142FFFD4-CC40-4CDA-8253-A5B3533F52B7}" destId="{7A52420B-11CD-4D28-BDCA-17A9A27C2AAE}" srcOrd="2" destOrd="0" presId="urn:microsoft.com/office/officeart/2008/layout/NameandTitleOrganizationalChart"/>
    <dgm:cxn modelId="{188A0B64-68F1-4E02-A736-5BABEAD98707}" type="presParOf" srcId="{142FFFD4-CC40-4CDA-8253-A5B3533F52B7}" destId="{3BE36E96-CCB5-468D-A859-2F63C0B70D01}" srcOrd="3" destOrd="0" presId="urn:microsoft.com/office/officeart/2008/layout/NameandTitleOrganizationalChart"/>
    <dgm:cxn modelId="{D99DE406-E3BA-4727-81F5-AD09A36F6666}" type="presParOf" srcId="{3BE36E96-CCB5-468D-A859-2F63C0B70D01}" destId="{153CA422-5E09-41E6-8B53-08A2E2A83431}" srcOrd="0" destOrd="0" presId="urn:microsoft.com/office/officeart/2008/layout/NameandTitleOrganizationalChart"/>
    <dgm:cxn modelId="{C5A70B92-B0E5-4CE7-AAF8-BD029C079C6F}" type="presParOf" srcId="{153CA422-5E09-41E6-8B53-08A2E2A83431}" destId="{F693A903-F146-44DE-BF27-92D078D56CA8}" srcOrd="0" destOrd="0" presId="urn:microsoft.com/office/officeart/2008/layout/NameandTitleOrganizationalChart"/>
    <dgm:cxn modelId="{6970E0BF-A60E-4073-A3AF-6635ABBD30DE}" type="presParOf" srcId="{153CA422-5E09-41E6-8B53-08A2E2A83431}" destId="{2DC061C6-0A0A-46EC-8971-E7944D78FF60}" srcOrd="1" destOrd="0" presId="urn:microsoft.com/office/officeart/2008/layout/NameandTitleOrganizationalChart"/>
    <dgm:cxn modelId="{3AD76F84-67F8-4271-877F-7CEF7F2F365F}" type="presParOf" srcId="{153CA422-5E09-41E6-8B53-08A2E2A83431}" destId="{D298842E-5D12-48FD-A2BE-7C88C30E8256}" srcOrd="2" destOrd="0" presId="urn:microsoft.com/office/officeart/2008/layout/NameandTitleOrganizationalChart"/>
    <dgm:cxn modelId="{A28EAF2A-DED7-4AC8-BCC1-865E31314CE0}" type="presParOf" srcId="{3BE36E96-CCB5-468D-A859-2F63C0B70D01}" destId="{55BCD28E-C559-4037-BD1F-3F350FDE10AF}" srcOrd="1" destOrd="0" presId="urn:microsoft.com/office/officeart/2008/layout/NameandTitleOrganizationalChart"/>
    <dgm:cxn modelId="{125A3353-EC47-44E0-A59C-90F5764E4B68}" type="presParOf" srcId="{3BE36E96-CCB5-468D-A859-2F63C0B70D01}" destId="{D007C635-FAE9-4754-A598-DE12DD282ABF}" srcOrd="2" destOrd="0" presId="urn:microsoft.com/office/officeart/2008/layout/NameandTitleOrganizationalChart"/>
    <dgm:cxn modelId="{06940B5E-F9FF-48AF-9604-6D68C5145756}" type="presParOf" srcId="{88A18A08-1E0D-464F-BE64-16D93DF39C0B}" destId="{23249734-C627-43C9-9620-C9408835A8FA}" srcOrd="2" destOrd="0" presId="urn:microsoft.com/office/officeart/2008/layout/NameandTitleOrganizationalChart"/>
    <dgm:cxn modelId="{C45647EF-3AC4-4C31-B8CF-264D82DB9234}" type="presParOf" srcId="{94A4B8A2-837B-6E4C-ABFD-F348CCDA3765}" destId="{CD1E4822-6051-594B-AB31-C2E54E4E8EF0}" srcOrd="2" destOrd="0" presId="urn:microsoft.com/office/officeart/2008/layout/NameandTitleOrganizationalChart"/>
    <dgm:cxn modelId="{C954122B-B230-41F7-848E-2EA47ACB3590}" type="presParOf" srcId="{18477975-890A-7247-A20A-9E7EF5870E87}" destId="{03306EC3-4CC6-474F-AFE2-51C2B296907B}" srcOrd="2" destOrd="0" presId="urn:microsoft.com/office/officeart/2008/layout/NameandTitleOrganizationalChart"/>
    <dgm:cxn modelId="{8AD4BCFC-5DAD-432D-943E-819B3D881003}" type="presParOf" srcId="{136EAE16-5847-3D4E-BDBB-E013B28D41AE}" destId="{B8B56CB9-2387-FB4F-B328-45A8320E5CD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Charge  Tseng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ME leader,20yr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Ace Liu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engineer,5yr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1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1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21722F75-9EDB-46E0-A2E0-F744FBB8BABD}" type="presOf" srcId="{11B28682-A024-4AD2-A978-08E0A5A91AFF}" destId="{2FDF61D5-1CC0-4E4B-B526-57F3809A330B}" srcOrd="0" destOrd="0" presId="urn:microsoft.com/office/officeart/2008/layout/NameandTitleOrganizationalChart"/>
    <dgm:cxn modelId="{F72BDA08-C995-49FD-8731-9C64C0F368F5}" type="presOf" srcId="{1848A3DE-59CA-4E5D-B375-DEE8EDE897CA}" destId="{4B70E54E-F5ED-4982-A514-0658BE5D5297}" srcOrd="0" destOrd="0" presId="urn:microsoft.com/office/officeart/2008/layout/NameandTitleOrganizationalChart"/>
    <dgm:cxn modelId="{60E2ACD9-538F-47CA-9C0C-07503BCEC3DB}" type="presOf" srcId="{F2212283-7D90-4B8B-9794-EE252771D520}" destId="{29110A65-0AC3-4BAC-BCD6-007321D9D288}" srcOrd="1" destOrd="0" presId="urn:microsoft.com/office/officeart/2008/layout/NameandTitleOrganizationalChart"/>
    <dgm:cxn modelId="{572F3BE0-A0BF-496B-9CAB-944BD3DA9CD8}" type="presOf" srcId="{F2212283-7D90-4B8B-9794-EE252771D520}" destId="{81E5C6EA-441B-4917-A196-9CF7EC22043E}" srcOrd="0" destOrd="0" presId="urn:microsoft.com/office/officeart/2008/layout/NameandTitleOrganizationalChart"/>
    <dgm:cxn modelId="{68F0B1D3-DC86-49E7-BA0B-41C8A455AB90}" type="presOf" srcId="{1848A3DE-59CA-4E5D-B375-DEE8EDE897CA}" destId="{DA9725C0-3079-491A-91FE-138DA44EA3FD}" srcOrd="1" destOrd="0" presId="urn:microsoft.com/office/officeart/2008/layout/NameandTitleOrganizationalChart"/>
    <dgm:cxn modelId="{D5FAE3C5-E77A-48E7-BF1E-5FDE2C44354D}" type="presOf" srcId="{CD42BC39-3308-4083-9F0B-F65994AB6DF5}" destId="{33ABE5BD-2D15-43F8-89ED-F65C80FDD81C}" srcOrd="0" destOrd="0" presId="urn:microsoft.com/office/officeart/2008/layout/NameandTitleOrganizationalChart"/>
    <dgm:cxn modelId="{EE19024C-4C33-40C6-A049-DD36B0618AB3}" type="presOf" srcId="{70084E28-012A-4744-8588-944475687CA3}" destId="{64E5FBCC-265A-4634-9B1A-FD2183F4B364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54138454-ACD2-405C-A0F3-34D11303159F}" type="presOf" srcId="{8C89FEFA-22A0-4060-B95D-DE789A34372E}" destId="{B0DAF6CD-0D88-4ECC-A036-2657DD127867}" srcOrd="0" destOrd="0" presId="urn:microsoft.com/office/officeart/2008/layout/NameandTitleOrganizationalChart"/>
    <dgm:cxn modelId="{DE52ED01-F3FA-4C5F-A10E-250C50A0D481}" type="presParOf" srcId="{64E5FBCC-265A-4634-9B1A-FD2183F4B364}" destId="{46BA8019-B724-4B9E-8B0F-A7B6EF1B69FE}" srcOrd="0" destOrd="0" presId="urn:microsoft.com/office/officeart/2008/layout/NameandTitleOrganizationalChart"/>
    <dgm:cxn modelId="{2B6A8665-0D65-4140-A65D-2046B6680BD2}" type="presParOf" srcId="{46BA8019-B724-4B9E-8B0F-A7B6EF1B69FE}" destId="{BD874110-05D7-48C2-9D5A-E46DEEBEAC18}" srcOrd="0" destOrd="0" presId="urn:microsoft.com/office/officeart/2008/layout/NameandTitleOrganizationalChart"/>
    <dgm:cxn modelId="{9B047513-9A34-4CD3-847F-1CCCEDF4524B}" type="presParOf" srcId="{BD874110-05D7-48C2-9D5A-E46DEEBEAC18}" destId="{81E5C6EA-441B-4917-A196-9CF7EC22043E}" srcOrd="0" destOrd="0" presId="urn:microsoft.com/office/officeart/2008/layout/NameandTitleOrganizationalChart"/>
    <dgm:cxn modelId="{48667CA9-CBD7-43C5-A65C-08A35C77A986}" type="presParOf" srcId="{BD874110-05D7-48C2-9D5A-E46DEEBEAC18}" destId="{B0DAF6CD-0D88-4ECC-A036-2657DD127867}" srcOrd="1" destOrd="0" presId="urn:microsoft.com/office/officeart/2008/layout/NameandTitleOrganizationalChart"/>
    <dgm:cxn modelId="{84D3683A-19A9-473E-9465-8610BF2501B0}" type="presParOf" srcId="{BD874110-05D7-48C2-9D5A-E46DEEBEAC18}" destId="{29110A65-0AC3-4BAC-BCD6-007321D9D288}" srcOrd="2" destOrd="0" presId="urn:microsoft.com/office/officeart/2008/layout/NameandTitleOrganizationalChart"/>
    <dgm:cxn modelId="{0E273AAC-4A21-4375-A25E-CD004CE949C0}" type="presParOf" srcId="{46BA8019-B724-4B9E-8B0F-A7B6EF1B69FE}" destId="{115172FD-022C-4B65-8BD1-45ADCF314D94}" srcOrd="1" destOrd="0" presId="urn:microsoft.com/office/officeart/2008/layout/NameandTitleOrganizationalChart"/>
    <dgm:cxn modelId="{BC469724-3586-4078-AC14-39CE69190570}" type="presParOf" srcId="{115172FD-022C-4B65-8BD1-45ADCF314D94}" destId="{2FDF61D5-1CC0-4E4B-B526-57F3809A330B}" srcOrd="0" destOrd="0" presId="urn:microsoft.com/office/officeart/2008/layout/NameandTitleOrganizationalChart"/>
    <dgm:cxn modelId="{2EE717D2-0AE5-4120-9165-CC9594C64E38}" type="presParOf" srcId="{115172FD-022C-4B65-8BD1-45ADCF314D94}" destId="{CC480CB4-5D0E-4217-8A57-D20E0780BA45}" srcOrd="1" destOrd="0" presId="urn:microsoft.com/office/officeart/2008/layout/NameandTitleOrganizationalChart"/>
    <dgm:cxn modelId="{556A2EF2-65BA-4C6F-A140-717B5113F2AA}" type="presParOf" srcId="{CC480CB4-5D0E-4217-8A57-D20E0780BA45}" destId="{64B1555E-F0E4-4EEF-B1FB-9E89EAFED0F6}" srcOrd="0" destOrd="0" presId="urn:microsoft.com/office/officeart/2008/layout/NameandTitleOrganizationalChart"/>
    <dgm:cxn modelId="{52A2B0C1-220E-4FE4-8FBF-4F98AE7207E2}" type="presParOf" srcId="{64B1555E-F0E4-4EEF-B1FB-9E89EAFED0F6}" destId="{4B70E54E-F5ED-4982-A514-0658BE5D5297}" srcOrd="0" destOrd="0" presId="urn:microsoft.com/office/officeart/2008/layout/NameandTitleOrganizationalChart"/>
    <dgm:cxn modelId="{C8E9B988-8655-4B05-BD5D-2DDCC3338FE8}" type="presParOf" srcId="{64B1555E-F0E4-4EEF-B1FB-9E89EAFED0F6}" destId="{33ABE5BD-2D15-43F8-89ED-F65C80FDD81C}" srcOrd="1" destOrd="0" presId="urn:microsoft.com/office/officeart/2008/layout/NameandTitleOrganizationalChart"/>
    <dgm:cxn modelId="{10251445-CED9-471F-8619-6E97622DEFE6}" type="presParOf" srcId="{64B1555E-F0E4-4EEF-B1FB-9E89EAFED0F6}" destId="{DA9725C0-3079-491A-91FE-138DA44EA3FD}" srcOrd="2" destOrd="0" presId="urn:microsoft.com/office/officeart/2008/layout/NameandTitleOrganizationalChart"/>
    <dgm:cxn modelId="{52D4E7EE-3063-4C66-9B16-0600EE3771DE}" type="presParOf" srcId="{CC480CB4-5D0E-4217-8A57-D20E0780BA45}" destId="{DA443295-4A84-48B0-A761-FB14A69088B5}" srcOrd="1" destOrd="0" presId="urn:microsoft.com/office/officeart/2008/layout/NameandTitleOrganizationalChart"/>
    <dgm:cxn modelId="{4A1AAB4D-A1E6-4363-812B-A8B2BC5D594E}" type="presParOf" srcId="{CC480CB4-5D0E-4217-8A57-D20E0780BA45}" destId="{E4B127EE-AE0A-4D7F-AFEC-5B846A3B448B}" srcOrd="2" destOrd="0" presId="urn:microsoft.com/office/officeart/2008/layout/NameandTitleOrganizationalChart"/>
    <dgm:cxn modelId="{74B37831-9CCE-41AE-82AD-E7B517CE0AD3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Kenji Chen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HWQA leader, 18yr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Tommy Chen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13yr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Leif Lin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Senior engineer, 12yr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3353A242-2CE6-4C5B-9C4E-2414CB4063F4}" type="presOf" srcId="{1848A3DE-59CA-4E5D-B375-DEE8EDE897CA}" destId="{DA9725C0-3079-491A-91FE-138DA44EA3FD}" srcOrd="1" destOrd="0" presId="urn:microsoft.com/office/officeart/2008/layout/NameandTitleOrganizationalChart"/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647E24AA-74FC-475F-A3F2-2079E2FE202B}" type="presOf" srcId="{CD42BC39-3308-4083-9F0B-F65994AB6DF5}" destId="{33ABE5BD-2D15-43F8-89ED-F65C80FDD81C}" srcOrd="0" destOrd="0" presId="urn:microsoft.com/office/officeart/2008/layout/NameandTitleOrganizationalChart"/>
    <dgm:cxn modelId="{7D4C2916-1695-4027-B731-342DA0C96C4A}" type="presOf" srcId="{E64306D9-BB30-4B70-BC23-4BA83614CF4D}" destId="{82C3143C-B850-4F29-BF28-C9F8FB2667C8}" srcOrd="0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1908DE5B-AACB-41E2-A3AF-559BB48AAA98}" type="presOf" srcId="{7C54BEDE-354F-4582-8914-AFEE59AB5E4D}" destId="{E3620EC4-187E-461F-9AED-C001F8F2C774}" srcOrd="0" destOrd="0" presId="urn:microsoft.com/office/officeart/2008/layout/NameandTitleOrganizationalChart"/>
    <dgm:cxn modelId="{8F9086A2-8BBA-4BED-9D76-1BB1C2A40A55}" type="presOf" srcId="{11B28682-A024-4AD2-A978-08E0A5A91AFF}" destId="{2FDF61D5-1CC0-4E4B-B526-57F3809A330B}" srcOrd="0" destOrd="0" presId="urn:microsoft.com/office/officeart/2008/layout/NameandTitleOrganizationalChart"/>
    <dgm:cxn modelId="{FA3FFC27-9A8C-4739-89EB-BE40C30369AD}" type="presOf" srcId="{1848A3DE-59CA-4E5D-B375-DEE8EDE897CA}" destId="{4B70E54E-F5ED-4982-A514-0658BE5D5297}" srcOrd="0" destOrd="0" presId="urn:microsoft.com/office/officeart/2008/layout/NameandTitleOrganizationalChart"/>
    <dgm:cxn modelId="{8F19F38A-DF1A-4037-9307-8B02A9E8B603}" type="presOf" srcId="{41E71E3A-2A63-43AE-85C8-7399B13F582B}" destId="{8DA99D8F-A102-4EC5-901F-67A6F04FE476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F0088AD7-8C85-4E57-9461-39F02BE2487C}" type="presOf" srcId="{E64306D9-BB30-4B70-BC23-4BA83614CF4D}" destId="{6E9684D3-37B6-40C2-BD8C-FE1BC10465E6}" srcOrd="1" destOrd="0" presId="urn:microsoft.com/office/officeart/2008/layout/NameandTitleOrganizationalChart"/>
    <dgm:cxn modelId="{E97297D4-AEC8-43F4-9955-738403BA0F9C}" type="presOf" srcId="{8C89FEFA-22A0-4060-B95D-DE789A34372E}" destId="{B0DAF6CD-0D88-4ECC-A036-2657DD127867}" srcOrd="0" destOrd="0" presId="urn:microsoft.com/office/officeart/2008/layout/NameandTitleOrganizationalChart"/>
    <dgm:cxn modelId="{B84559AF-E4F7-4AFD-8C36-E63D6FFCA5B9}" type="presOf" srcId="{70084E28-012A-4744-8588-944475687CA3}" destId="{64E5FBCC-265A-4634-9B1A-FD2183F4B364}" srcOrd="0" destOrd="0" presId="urn:microsoft.com/office/officeart/2008/layout/NameandTitleOrganizationalChart"/>
    <dgm:cxn modelId="{61F6ACAF-65F6-4879-8C29-4B56A381F558}" type="presOf" srcId="{F2212283-7D90-4B8B-9794-EE252771D520}" destId="{81E5C6EA-441B-4917-A196-9CF7EC22043E}" srcOrd="0" destOrd="0" presId="urn:microsoft.com/office/officeart/2008/layout/NameandTitleOrganizationalChart"/>
    <dgm:cxn modelId="{9E456B97-6C33-492B-B3B2-5CA9BA1B581F}" type="presOf" srcId="{F2212283-7D90-4B8B-9794-EE252771D520}" destId="{29110A65-0AC3-4BAC-BCD6-007321D9D288}" srcOrd="1" destOrd="0" presId="urn:microsoft.com/office/officeart/2008/layout/NameandTitleOrganizationalChart"/>
    <dgm:cxn modelId="{04580F09-382E-4346-ACD9-25EF7412B46E}" type="presParOf" srcId="{64E5FBCC-265A-4634-9B1A-FD2183F4B364}" destId="{46BA8019-B724-4B9E-8B0F-A7B6EF1B69FE}" srcOrd="0" destOrd="0" presId="urn:microsoft.com/office/officeart/2008/layout/NameandTitleOrganizationalChart"/>
    <dgm:cxn modelId="{9E500888-B60A-40F5-B1E7-06998E712D69}" type="presParOf" srcId="{46BA8019-B724-4B9E-8B0F-A7B6EF1B69FE}" destId="{BD874110-05D7-48C2-9D5A-E46DEEBEAC18}" srcOrd="0" destOrd="0" presId="urn:microsoft.com/office/officeart/2008/layout/NameandTitleOrganizationalChart"/>
    <dgm:cxn modelId="{AAB997AE-7AA0-4024-A2BD-6F8462364A7F}" type="presParOf" srcId="{BD874110-05D7-48C2-9D5A-E46DEEBEAC18}" destId="{81E5C6EA-441B-4917-A196-9CF7EC22043E}" srcOrd="0" destOrd="0" presId="urn:microsoft.com/office/officeart/2008/layout/NameandTitleOrganizationalChart"/>
    <dgm:cxn modelId="{37255094-D1BA-4D17-8586-05709BE666A9}" type="presParOf" srcId="{BD874110-05D7-48C2-9D5A-E46DEEBEAC18}" destId="{B0DAF6CD-0D88-4ECC-A036-2657DD127867}" srcOrd="1" destOrd="0" presId="urn:microsoft.com/office/officeart/2008/layout/NameandTitleOrganizationalChart"/>
    <dgm:cxn modelId="{6423BD3E-283D-447C-9D24-C29B26344D73}" type="presParOf" srcId="{BD874110-05D7-48C2-9D5A-E46DEEBEAC18}" destId="{29110A65-0AC3-4BAC-BCD6-007321D9D288}" srcOrd="2" destOrd="0" presId="urn:microsoft.com/office/officeart/2008/layout/NameandTitleOrganizationalChart"/>
    <dgm:cxn modelId="{1914251A-1599-4568-AA91-261340831E3A}" type="presParOf" srcId="{46BA8019-B724-4B9E-8B0F-A7B6EF1B69FE}" destId="{115172FD-022C-4B65-8BD1-45ADCF314D94}" srcOrd="1" destOrd="0" presId="urn:microsoft.com/office/officeart/2008/layout/NameandTitleOrganizationalChart"/>
    <dgm:cxn modelId="{9B6BB444-650E-4414-904D-69A4BF785C81}" type="presParOf" srcId="{115172FD-022C-4B65-8BD1-45ADCF314D94}" destId="{2FDF61D5-1CC0-4E4B-B526-57F3809A330B}" srcOrd="0" destOrd="0" presId="urn:microsoft.com/office/officeart/2008/layout/NameandTitleOrganizationalChart"/>
    <dgm:cxn modelId="{C4185043-8873-4E06-82DD-85A4C1788165}" type="presParOf" srcId="{115172FD-022C-4B65-8BD1-45ADCF314D94}" destId="{CC480CB4-5D0E-4217-8A57-D20E0780BA45}" srcOrd="1" destOrd="0" presId="urn:microsoft.com/office/officeart/2008/layout/NameandTitleOrganizationalChart"/>
    <dgm:cxn modelId="{DBEC1DCF-6A27-41A3-9C91-A33016E2BB1A}" type="presParOf" srcId="{CC480CB4-5D0E-4217-8A57-D20E0780BA45}" destId="{64B1555E-F0E4-4EEF-B1FB-9E89EAFED0F6}" srcOrd="0" destOrd="0" presId="urn:microsoft.com/office/officeart/2008/layout/NameandTitleOrganizationalChart"/>
    <dgm:cxn modelId="{CC33E1A5-D53C-4BF3-AA18-38B74142640F}" type="presParOf" srcId="{64B1555E-F0E4-4EEF-B1FB-9E89EAFED0F6}" destId="{4B70E54E-F5ED-4982-A514-0658BE5D5297}" srcOrd="0" destOrd="0" presId="urn:microsoft.com/office/officeart/2008/layout/NameandTitleOrganizationalChart"/>
    <dgm:cxn modelId="{091D6353-96E5-4EAD-A9FA-2A4F89782C6D}" type="presParOf" srcId="{64B1555E-F0E4-4EEF-B1FB-9E89EAFED0F6}" destId="{33ABE5BD-2D15-43F8-89ED-F65C80FDD81C}" srcOrd="1" destOrd="0" presId="urn:microsoft.com/office/officeart/2008/layout/NameandTitleOrganizationalChart"/>
    <dgm:cxn modelId="{AA4CC4BA-B27B-4350-8F47-0495AB07C52F}" type="presParOf" srcId="{64B1555E-F0E4-4EEF-B1FB-9E89EAFED0F6}" destId="{DA9725C0-3079-491A-91FE-138DA44EA3FD}" srcOrd="2" destOrd="0" presId="urn:microsoft.com/office/officeart/2008/layout/NameandTitleOrganizationalChart"/>
    <dgm:cxn modelId="{A3946D98-B172-4720-8DD6-D85B263E19FA}" type="presParOf" srcId="{CC480CB4-5D0E-4217-8A57-D20E0780BA45}" destId="{DA443295-4A84-48B0-A761-FB14A69088B5}" srcOrd="1" destOrd="0" presId="urn:microsoft.com/office/officeart/2008/layout/NameandTitleOrganizationalChart"/>
    <dgm:cxn modelId="{964549A6-C18F-4C1A-B1E7-0E66369DF90A}" type="presParOf" srcId="{CC480CB4-5D0E-4217-8A57-D20E0780BA45}" destId="{E4B127EE-AE0A-4D7F-AFEC-5B846A3B448B}" srcOrd="2" destOrd="0" presId="urn:microsoft.com/office/officeart/2008/layout/NameandTitleOrganizationalChart"/>
    <dgm:cxn modelId="{633E7770-CDF4-4DBD-9D36-E322A8C231C5}" type="presParOf" srcId="{115172FD-022C-4B65-8BD1-45ADCF314D94}" destId="{8DA99D8F-A102-4EC5-901F-67A6F04FE476}" srcOrd="2" destOrd="0" presId="urn:microsoft.com/office/officeart/2008/layout/NameandTitleOrganizationalChart"/>
    <dgm:cxn modelId="{5B36B8CE-3E9C-497D-A26C-5E9A365D0A1D}" type="presParOf" srcId="{115172FD-022C-4B65-8BD1-45ADCF314D94}" destId="{7FC6EACD-E1E6-41BF-8C6B-03C0D2F56774}" srcOrd="3" destOrd="0" presId="urn:microsoft.com/office/officeart/2008/layout/NameandTitleOrganizationalChart"/>
    <dgm:cxn modelId="{EA20D8D5-402A-4DCF-8D15-72C10E10E9E7}" type="presParOf" srcId="{7FC6EACD-E1E6-41BF-8C6B-03C0D2F56774}" destId="{B970908D-18D2-4FD4-8BD2-E0853AD19330}" srcOrd="0" destOrd="0" presId="urn:microsoft.com/office/officeart/2008/layout/NameandTitleOrganizationalChart"/>
    <dgm:cxn modelId="{64B89075-55D9-4D78-9C46-D5159ACA8335}" type="presParOf" srcId="{B970908D-18D2-4FD4-8BD2-E0853AD19330}" destId="{82C3143C-B850-4F29-BF28-C9F8FB2667C8}" srcOrd="0" destOrd="0" presId="urn:microsoft.com/office/officeart/2008/layout/NameandTitleOrganizationalChart"/>
    <dgm:cxn modelId="{9301D07E-0914-42D7-A337-3F7055A22EB0}" type="presParOf" srcId="{B970908D-18D2-4FD4-8BD2-E0853AD19330}" destId="{E3620EC4-187E-461F-9AED-C001F8F2C774}" srcOrd="1" destOrd="0" presId="urn:microsoft.com/office/officeart/2008/layout/NameandTitleOrganizationalChart"/>
    <dgm:cxn modelId="{4F2DECAB-2118-4659-B60D-8BFE55E7125F}" type="presParOf" srcId="{B970908D-18D2-4FD4-8BD2-E0853AD19330}" destId="{6E9684D3-37B6-40C2-BD8C-FE1BC10465E6}" srcOrd="2" destOrd="0" presId="urn:microsoft.com/office/officeart/2008/layout/NameandTitleOrganizationalChart"/>
    <dgm:cxn modelId="{A3723820-C0F0-42F6-90FF-F089A4AA1D15}" type="presParOf" srcId="{7FC6EACD-E1E6-41BF-8C6B-03C0D2F56774}" destId="{BA4D1559-161F-45E1-A4B4-5EC3655519B2}" srcOrd="1" destOrd="0" presId="urn:microsoft.com/office/officeart/2008/layout/NameandTitleOrganizationalChart"/>
    <dgm:cxn modelId="{6B1821F5-0A57-482D-AE4B-E5555478199D}" type="presParOf" srcId="{7FC6EACD-E1E6-41BF-8C6B-03C0D2F56774}" destId="{CAFF199D-9E70-4D42-BA2E-66EF5CCDB0C9}" srcOrd="2" destOrd="0" presId="urn:microsoft.com/office/officeart/2008/layout/NameandTitleOrganizationalChart"/>
    <dgm:cxn modelId="{274A2359-C44E-4DC9-87EB-EA7F2A94B260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Andy Qin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Layout leader,16yr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Ming </a:t>
          </a:r>
          <a:r>
            <a:rPr lang="en-US" altLang="zh-TW" dirty="0" err="1" smtClean="0"/>
            <a:t>Rong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6yr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Enya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Senior engineer, 7yr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16A3B300-C84D-441D-874D-D7DACCDD3649}" type="presOf" srcId="{41E71E3A-2A63-43AE-85C8-7399B13F582B}" destId="{8DA99D8F-A102-4EC5-901F-67A6F04FE476}" srcOrd="0" destOrd="0" presId="urn:microsoft.com/office/officeart/2008/layout/NameandTitleOrganizationalChart"/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B2E264EA-8C69-4F34-860D-DECCA5AB91DD}" type="presOf" srcId="{1848A3DE-59CA-4E5D-B375-DEE8EDE897CA}" destId="{DA9725C0-3079-491A-91FE-138DA44EA3FD}" srcOrd="1" destOrd="0" presId="urn:microsoft.com/office/officeart/2008/layout/NameandTitleOrganizationalChart"/>
    <dgm:cxn modelId="{7CEE1DD1-6083-4891-B51D-093CD3A0E7E2}" type="presOf" srcId="{70084E28-012A-4744-8588-944475687CA3}" destId="{64E5FBCC-265A-4634-9B1A-FD2183F4B364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CEB200C0-53FA-497B-8F04-F880F589A44D}" type="presOf" srcId="{CD42BC39-3308-4083-9F0B-F65994AB6DF5}" destId="{33ABE5BD-2D15-43F8-89ED-F65C80FDD81C}" srcOrd="0" destOrd="0" presId="urn:microsoft.com/office/officeart/2008/layout/NameandTitleOrganizationalChart"/>
    <dgm:cxn modelId="{E5C9E79D-A6E0-4F37-89B8-DF2E2BC461C0}" type="presOf" srcId="{7C54BEDE-354F-4582-8914-AFEE59AB5E4D}" destId="{E3620EC4-187E-461F-9AED-C001F8F2C774}" srcOrd="0" destOrd="0" presId="urn:microsoft.com/office/officeart/2008/layout/NameandTitleOrganizationalChart"/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DBB04354-CC0B-41CD-B6F2-C192724AE3E4}" type="presOf" srcId="{1848A3DE-59CA-4E5D-B375-DEE8EDE897CA}" destId="{4B70E54E-F5ED-4982-A514-0658BE5D5297}" srcOrd="0" destOrd="0" presId="urn:microsoft.com/office/officeart/2008/layout/NameandTitleOrganizationalChart"/>
    <dgm:cxn modelId="{7A10E558-A182-40C6-8476-B97269090AA4}" type="presOf" srcId="{8C89FEFA-22A0-4060-B95D-DE789A34372E}" destId="{B0DAF6CD-0D88-4ECC-A036-2657DD127867}" srcOrd="0" destOrd="0" presId="urn:microsoft.com/office/officeart/2008/layout/NameandTitleOrganizationalChart"/>
    <dgm:cxn modelId="{0811DA0B-F6BD-4F8A-98A6-985DA976CC2C}" type="presOf" srcId="{F2212283-7D90-4B8B-9794-EE252771D520}" destId="{81E5C6EA-441B-4917-A196-9CF7EC22043E}" srcOrd="0" destOrd="0" presId="urn:microsoft.com/office/officeart/2008/layout/NameandTitleOrganizationalChart"/>
    <dgm:cxn modelId="{D80A0E04-BF20-485B-B509-A01B89C3BE76}" type="presOf" srcId="{E64306D9-BB30-4B70-BC23-4BA83614CF4D}" destId="{82C3143C-B850-4F29-BF28-C9F8FB2667C8}" srcOrd="0" destOrd="0" presId="urn:microsoft.com/office/officeart/2008/layout/NameandTitleOrganizationalChart"/>
    <dgm:cxn modelId="{24ECB164-BB32-444A-A3FB-94F64C0BB5FE}" type="presOf" srcId="{11B28682-A024-4AD2-A978-08E0A5A91AFF}" destId="{2FDF61D5-1CC0-4E4B-B526-57F3809A330B}" srcOrd="0" destOrd="0" presId="urn:microsoft.com/office/officeart/2008/layout/NameandTitleOrganizationalChart"/>
    <dgm:cxn modelId="{1A61E3D3-46B1-4C67-86FC-BFB34DFEBCCD}" type="presOf" srcId="{E64306D9-BB30-4B70-BC23-4BA83614CF4D}" destId="{6E9684D3-37B6-40C2-BD8C-FE1BC10465E6}" srcOrd="1" destOrd="0" presId="urn:microsoft.com/office/officeart/2008/layout/NameandTitleOrganizationalChart"/>
    <dgm:cxn modelId="{1AC3F08E-A8B9-483F-8FB3-D924D10E6382}" type="presOf" srcId="{F2212283-7D90-4B8B-9794-EE252771D520}" destId="{29110A65-0AC3-4BAC-BCD6-007321D9D288}" srcOrd="1" destOrd="0" presId="urn:microsoft.com/office/officeart/2008/layout/NameandTitleOrganizationalChart"/>
    <dgm:cxn modelId="{D51C3643-E833-4136-8790-1184F1E666E5}" type="presParOf" srcId="{64E5FBCC-265A-4634-9B1A-FD2183F4B364}" destId="{46BA8019-B724-4B9E-8B0F-A7B6EF1B69FE}" srcOrd="0" destOrd="0" presId="urn:microsoft.com/office/officeart/2008/layout/NameandTitleOrganizationalChart"/>
    <dgm:cxn modelId="{3CDC1A57-2DDD-4286-BE22-420F24A6797F}" type="presParOf" srcId="{46BA8019-B724-4B9E-8B0F-A7B6EF1B69FE}" destId="{BD874110-05D7-48C2-9D5A-E46DEEBEAC18}" srcOrd="0" destOrd="0" presId="urn:microsoft.com/office/officeart/2008/layout/NameandTitleOrganizationalChart"/>
    <dgm:cxn modelId="{221DD299-20EF-48A0-8A79-070A09218F38}" type="presParOf" srcId="{BD874110-05D7-48C2-9D5A-E46DEEBEAC18}" destId="{81E5C6EA-441B-4917-A196-9CF7EC22043E}" srcOrd="0" destOrd="0" presId="urn:microsoft.com/office/officeart/2008/layout/NameandTitleOrganizationalChart"/>
    <dgm:cxn modelId="{1167D8A7-5A9C-4551-8A9C-42AF2A7FAB36}" type="presParOf" srcId="{BD874110-05D7-48C2-9D5A-E46DEEBEAC18}" destId="{B0DAF6CD-0D88-4ECC-A036-2657DD127867}" srcOrd="1" destOrd="0" presId="urn:microsoft.com/office/officeart/2008/layout/NameandTitleOrganizationalChart"/>
    <dgm:cxn modelId="{876994E4-6FC4-4ED6-B15E-67CDF14DA13B}" type="presParOf" srcId="{BD874110-05D7-48C2-9D5A-E46DEEBEAC18}" destId="{29110A65-0AC3-4BAC-BCD6-007321D9D288}" srcOrd="2" destOrd="0" presId="urn:microsoft.com/office/officeart/2008/layout/NameandTitleOrganizationalChart"/>
    <dgm:cxn modelId="{5381DCFB-95CE-4EB2-8A60-0995435A8C40}" type="presParOf" srcId="{46BA8019-B724-4B9E-8B0F-A7B6EF1B69FE}" destId="{115172FD-022C-4B65-8BD1-45ADCF314D94}" srcOrd="1" destOrd="0" presId="urn:microsoft.com/office/officeart/2008/layout/NameandTitleOrganizationalChart"/>
    <dgm:cxn modelId="{6BDDFC2C-04CD-413E-9644-A4F1383478B8}" type="presParOf" srcId="{115172FD-022C-4B65-8BD1-45ADCF314D94}" destId="{2FDF61D5-1CC0-4E4B-B526-57F3809A330B}" srcOrd="0" destOrd="0" presId="urn:microsoft.com/office/officeart/2008/layout/NameandTitleOrganizationalChart"/>
    <dgm:cxn modelId="{EC6EB4E7-7D21-4D59-B80A-BE240682006D}" type="presParOf" srcId="{115172FD-022C-4B65-8BD1-45ADCF314D94}" destId="{CC480CB4-5D0E-4217-8A57-D20E0780BA45}" srcOrd="1" destOrd="0" presId="urn:microsoft.com/office/officeart/2008/layout/NameandTitleOrganizationalChart"/>
    <dgm:cxn modelId="{6FAA5609-3E17-44E2-9ED4-236C9FDA67B3}" type="presParOf" srcId="{CC480CB4-5D0E-4217-8A57-D20E0780BA45}" destId="{64B1555E-F0E4-4EEF-B1FB-9E89EAFED0F6}" srcOrd="0" destOrd="0" presId="urn:microsoft.com/office/officeart/2008/layout/NameandTitleOrganizationalChart"/>
    <dgm:cxn modelId="{628B1EAF-96BF-4F88-9B5E-CA694BBF61E3}" type="presParOf" srcId="{64B1555E-F0E4-4EEF-B1FB-9E89EAFED0F6}" destId="{4B70E54E-F5ED-4982-A514-0658BE5D5297}" srcOrd="0" destOrd="0" presId="urn:microsoft.com/office/officeart/2008/layout/NameandTitleOrganizationalChart"/>
    <dgm:cxn modelId="{BA6FE233-DEA4-4A30-B548-DED37BD483B8}" type="presParOf" srcId="{64B1555E-F0E4-4EEF-B1FB-9E89EAFED0F6}" destId="{33ABE5BD-2D15-43F8-89ED-F65C80FDD81C}" srcOrd="1" destOrd="0" presId="urn:microsoft.com/office/officeart/2008/layout/NameandTitleOrganizationalChart"/>
    <dgm:cxn modelId="{3CD60748-FC4C-465F-B122-859DF49FE7DD}" type="presParOf" srcId="{64B1555E-F0E4-4EEF-B1FB-9E89EAFED0F6}" destId="{DA9725C0-3079-491A-91FE-138DA44EA3FD}" srcOrd="2" destOrd="0" presId="urn:microsoft.com/office/officeart/2008/layout/NameandTitleOrganizationalChart"/>
    <dgm:cxn modelId="{F47D82CB-4838-4EF2-98DF-3C6ED5714F9E}" type="presParOf" srcId="{CC480CB4-5D0E-4217-8A57-D20E0780BA45}" destId="{DA443295-4A84-48B0-A761-FB14A69088B5}" srcOrd="1" destOrd="0" presId="urn:microsoft.com/office/officeart/2008/layout/NameandTitleOrganizationalChart"/>
    <dgm:cxn modelId="{07A0ED5A-8A22-4DC7-8608-51712A9413A0}" type="presParOf" srcId="{CC480CB4-5D0E-4217-8A57-D20E0780BA45}" destId="{E4B127EE-AE0A-4D7F-AFEC-5B846A3B448B}" srcOrd="2" destOrd="0" presId="urn:microsoft.com/office/officeart/2008/layout/NameandTitleOrganizationalChart"/>
    <dgm:cxn modelId="{CC7D7F39-DF1B-42C1-8DD3-6F12C462337F}" type="presParOf" srcId="{115172FD-022C-4B65-8BD1-45ADCF314D94}" destId="{8DA99D8F-A102-4EC5-901F-67A6F04FE476}" srcOrd="2" destOrd="0" presId="urn:microsoft.com/office/officeart/2008/layout/NameandTitleOrganizationalChart"/>
    <dgm:cxn modelId="{74DBFAB0-40F1-4914-8970-7ABAEE2025A7}" type="presParOf" srcId="{115172FD-022C-4B65-8BD1-45ADCF314D94}" destId="{7FC6EACD-E1E6-41BF-8C6B-03C0D2F56774}" srcOrd="3" destOrd="0" presId="urn:microsoft.com/office/officeart/2008/layout/NameandTitleOrganizationalChart"/>
    <dgm:cxn modelId="{7277A2B4-3FF7-4929-B824-8FD7E045E9C7}" type="presParOf" srcId="{7FC6EACD-E1E6-41BF-8C6B-03C0D2F56774}" destId="{B970908D-18D2-4FD4-8BD2-E0853AD19330}" srcOrd="0" destOrd="0" presId="urn:microsoft.com/office/officeart/2008/layout/NameandTitleOrganizationalChart"/>
    <dgm:cxn modelId="{D553325C-AEB2-46BD-BB5B-C7CF4BB46DF6}" type="presParOf" srcId="{B970908D-18D2-4FD4-8BD2-E0853AD19330}" destId="{82C3143C-B850-4F29-BF28-C9F8FB2667C8}" srcOrd="0" destOrd="0" presId="urn:microsoft.com/office/officeart/2008/layout/NameandTitleOrganizationalChart"/>
    <dgm:cxn modelId="{E0B3A609-F7F3-4307-989D-6497C6BB03BE}" type="presParOf" srcId="{B970908D-18D2-4FD4-8BD2-E0853AD19330}" destId="{E3620EC4-187E-461F-9AED-C001F8F2C774}" srcOrd="1" destOrd="0" presId="urn:microsoft.com/office/officeart/2008/layout/NameandTitleOrganizationalChart"/>
    <dgm:cxn modelId="{2EC47D79-2AF7-4BE7-B0AB-E88DAF14F9A5}" type="presParOf" srcId="{B970908D-18D2-4FD4-8BD2-E0853AD19330}" destId="{6E9684D3-37B6-40C2-BD8C-FE1BC10465E6}" srcOrd="2" destOrd="0" presId="urn:microsoft.com/office/officeart/2008/layout/NameandTitleOrganizationalChart"/>
    <dgm:cxn modelId="{26BF9ED4-C5ED-4358-A173-1B99D20FEBB1}" type="presParOf" srcId="{7FC6EACD-E1E6-41BF-8C6B-03C0D2F56774}" destId="{BA4D1559-161F-45E1-A4B4-5EC3655519B2}" srcOrd="1" destOrd="0" presId="urn:microsoft.com/office/officeart/2008/layout/NameandTitleOrganizationalChart"/>
    <dgm:cxn modelId="{291D903B-1F71-4EEA-881F-9EA8881ABFA1}" type="presParOf" srcId="{7FC6EACD-E1E6-41BF-8C6B-03C0D2F56774}" destId="{CAFF199D-9E70-4D42-BA2E-66EF5CCDB0C9}" srcOrd="2" destOrd="0" presId="urn:microsoft.com/office/officeart/2008/layout/NameandTitleOrganizationalChart"/>
    <dgm:cxn modelId="{A2229E78-8D36-40D6-AADB-B83A75BA5D53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Allen Chang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Package leader, 16yr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Lydia Liu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4yr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1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1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276F2346-48F9-4989-A7FA-54F7ABCABD96}" type="presOf" srcId="{CD42BC39-3308-4083-9F0B-F65994AB6DF5}" destId="{33ABE5BD-2D15-43F8-89ED-F65C80FDD81C}" srcOrd="0" destOrd="0" presId="urn:microsoft.com/office/officeart/2008/layout/NameandTitleOrganizationalChart"/>
    <dgm:cxn modelId="{0D27FC70-8E7D-4E52-A0F3-5005AC110B1C}" type="presOf" srcId="{1848A3DE-59CA-4E5D-B375-DEE8EDE897CA}" destId="{DA9725C0-3079-491A-91FE-138DA44EA3FD}" srcOrd="1" destOrd="0" presId="urn:microsoft.com/office/officeart/2008/layout/NameandTitleOrganizationalChart"/>
    <dgm:cxn modelId="{BD5D64B8-3700-481E-8B50-A504D797CAEC}" type="presOf" srcId="{1848A3DE-59CA-4E5D-B375-DEE8EDE897CA}" destId="{4B70E54E-F5ED-4982-A514-0658BE5D5297}" srcOrd="0" destOrd="0" presId="urn:microsoft.com/office/officeart/2008/layout/NameandTitleOrganizationalChart"/>
    <dgm:cxn modelId="{2C44045E-FE13-4776-B941-DAAE8A5AB1EF}" type="presOf" srcId="{8C89FEFA-22A0-4060-B95D-DE789A34372E}" destId="{B0DAF6CD-0D88-4ECC-A036-2657DD127867}" srcOrd="0" destOrd="0" presId="urn:microsoft.com/office/officeart/2008/layout/NameandTitleOrganizationalChart"/>
    <dgm:cxn modelId="{DEB15706-768F-4B08-B16F-538F8DF4989A}" type="presOf" srcId="{11B28682-A024-4AD2-A978-08E0A5A91AFF}" destId="{2FDF61D5-1CC0-4E4B-B526-57F3809A330B}" srcOrd="0" destOrd="0" presId="urn:microsoft.com/office/officeart/2008/layout/NameandTitleOrganizationalChart"/>
    <dgm:cxn modelId="{ADB711E2-A19E-4ADB-9CE1-0EA8AD779091}" type="presOf" srcId="{70084E28-012A-4744-8588-944475687CA3}" destId="{64E5FBCC-265A-4634-9B1A-FD2183F4B364}" srcOrd="0" destOrd="0" presId="urn:microsoft.com/office/officeart/2008/layout/NameandTitleOrganizationalChart"/>
    <dgm:cxn modelId="{2CF83B3C-347A-45E1-A135-DE16007A5166}" type="presOf" srcId="{F2212283-7D90-4B8B-9794-EE252771D520}" destId="{81E5C6EA-441B-4917-A196-9CF7EC22043E}" srcOrd="0" destOrd="0" presId="urn:microsoft.com/office/officeart/2008/layout/NameandTitleOrganizationalChart"/>
    <dgm:cxn modelId="{5327FB89-5E18-4E98-9952-1E443FA9A69A}" type="presOf" srcId="{F2212283-7D90-4B8B-9794-EE252771D520}" destId="{29110A65-0AC3-4BAC-BCD6-007321D9D288}" srcOrd="1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484FE6D2-7243-4028-94B3-858AC28C9279}" type="presParOf" srcId="{64E5FBCC-265A-4634-9B1A-FD2183F4B364}" destId="{46BA8019-B724-4B9E-8B0F-A7B6EF1B69FE}" srcOrd="0" destOrd="0" presId="urn:microsoft.com/office/officeart/2008/layout/NameandTitleOrganizationalChart"/>
    <dgm:cxn modelId="{12B12BFE-B2FB-490C-9FF7-BBFA4DD31F9F}" type="presParOf" srcId="{46BA8019-B724-4B9E-8B0F-A7B6EF1B69FE}" destId="{BD874110-05D7-48C2-9D5A-E46DEEBEAC18}" srcOrd="0" destOrd="0" presId="urn:microsoft.com/office/officeart/2008/layout/NameandTitleOrganizationalChart"/>
    <dgm:cxn modelId="{12FE19BA-CDB5-4787-93B6-71C9AC74414E}" type="presParOf" srcId="{BD874110-05D7-48C2-9D5A-E46DEEBEAC18}" destId="{81E5C6EA-441B-4917-A196-9CF7EC22043E}" srcOrd="0" destOrd="0" presId="urn:microsoft.com/office/officeart/2008/layout/NameandTitleOrganizationalChart"/>
    <dgm:cxn modelId="{4DF66C76-06A0-4C00-BA1D-F0B9074D0EDB}" type="presParOf" srcId="{BD874110-05D7-48C2-9D5A-E46DEEBEAC18}" destId="{B0DAF6CD-0D88-4ECC-A036-2657DD127867}" srcOrd="1" destOrd="0" presId="urn:microsoft.com/office/officeart/2008/layout/NameandTitleOrganizationalChart"/>
    <dgm:cxn modelId="{272F38D1-9916-4759-944F-F7702ADE5DEA}" type="presParOf" srcId="{BD874110-05D7-48C2-9D5A-E46DEEBEAC18}" destId="{29110A65-0AC3-4BAC-BCD6-007321D9D288}" srcOrd="2" destOrd="0" presId="urn:microsoft.com/office/officeart/2008/layout/NameandTitleOrganizationalChart"/>
    <dgm:cxn modelId="{C1B0A94D-8F4C-4CAF-9E78-1E009584E8A6}" type="presParOf" srcId="{46BA8019-B724-4B9E-8B0F-A7B6EF1B69FE}" destId="{115172FD-022C-4B65-8BD1-45ADCF314D94}" srcOrd="1" destOrd="0" presId="urn:microsoft.com/office/officeart/2008/layout/NameandTitleOrganizationalChart"/>
    <dgm:cxn modelId="{10DC3B04-B69E-4468-A6EB-62859AC7FC9F}" type="presParOf" srcId="{115172FD-022C-4B65-8BD1-45ADCF314D94}" destId="{2FDF61D5-1CC0-4E4B-B526-57F3809A330B}" srcOrd="0" destOrd="0" presId="urn:microsoft.com/office/officeart/2008/layout/NameandTitleOrganizationalChart"/>
    <dgm:cxn modelId="{CE10285E-3BF7-4649-A5F6-1B3C58D9D51E}" type="presParOf" srcId="{115172FD-022C-4B65-8BD1-45ADCF314D94}" destId="{CC480CB4-5D0E-4217-8A57-D20E0780BA45}" srcOrd="1" destOrd="0" presId="urn:microsoft.com/office/officeart/2008/layout/NameandTitleOrganizationalChart"/>
    <dgm:cxn modelId="{DB956A83-7847-4C0C-8BD1-7C803240E8FB}" type="presParOf" srcId="{CC480CB4-5D0E-4217-8A57-D20E0780BA45}" destId="{64B1555E-F0E4-4EEF-B1FB-9E89EAFED0F6}" srcOrd="0" destOrd="0" presId="urn:microsoft.com/office/officeart/2008/layout/NameandTitleOrganizationalChart"/>
    <dgm:cxn modelId="{8D6BFA2F-0FDA-464C-93B3-20F070DFE58B}" type="presParOf" srcId="{64B1555E-F0E4-4EEF-B1FB-9E89EAFED0F6}" destId="{4B70E54E-F5ED-4982-A514-0658BE5D5297}" srcOrd="0" destOrd="0" presId="urn:microsoft.com/office/officeart/2008/layout/NameandTitleOrganizationalChart"/>
    <dgm:cxn modelId="{8FD2BB40-85FB-4387-B58C-C03DED5056C7}" type="presParOf" srcId="{64B1555E-F0E4-4EEF-B1FB-9E89EAFED0F6}" destId="{33ABE5BD-2D15-43F8-89ED-F65C80FDD81C}" srcOrd="1" destOrd="0" presId="urn:microsoft.com/office/officeart/2008/layout/NameandTitleOrganizationalChart"/>
    <dgm:cxn modelId="{A28FD3BC-F577-4B19-BB76-A958FF3C9947}" type="presParOf" srcId="{64B1555E-F0E4-4EEF-B1FB-9E89EAFED0F6}" destId="{DA9725C0-3079-491A-91FE-138DA44EA3FD}" srcOrd="2" destOrd="0" presId="urn:microsoft.com/office/officeart/2008/layout/NameandTitleOrganizationalChart"/>
    <dgm:cxn modelId="{3FEA2233-7128-42A4-8C7F-D251865E75CD}" type="presParOf" srcId="{CC480CB4-5D0E-4217-8A57-D20E0780BA45}" destId="{DA443295-4A84-48B0-A761-FB14A69088B5}" srcOrd="1" destOrd="0" presId="urn:microsoft.com/office/officeart/2008/layout/NameandTitleOrganizationalChart"/>
    <dgm:cxn modelId="{FEFA9AB3-1E17-4B0B-9606-84ECBD19845E}" type="presParOf" srcId="{CC480CB4-5D0E-4217-8A57-D20E0780BA45}" destId="{E4B127EE-AE0A-4D7F-AFEC-5B846A3B448B}" srcOrd="2" destOrd="0" presId="urn:microsoft.com/office/officeart/2008/layout/NameandTitleOrganizationalChart"/>
    <dgm:cxn modelId="{D64E07F0-BA10-412B-9AC5-6A550E6F5EAE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70084E28-012A-4744-8588-944475687CA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2212283-7D90-4B8B-9794-EE252771D520}">
      <dgm:prSet phldrT="[文字]"/>
      <dgm:spPr/>
      <dgm:t>
        <a:bodyPr/>
        <a:lstStyle/>
        <a:p>
          <a:r>
            <a:rPr lang="en-US" altLang="zh-TW" dirty="0" smtClean="0"/>
            <a:t>Jason Kung</a:t>
          </a:r>
          <a:endParaRPr lang="zh-TW" altLang="en-US" dirty="0"/>
        </a:p>
      </dgm:t>
    </dgm:pt>
    <dgm:pt modelId="{A38D67D5-AB02-426B-899B-85EA5B879629}" type="parTrans" cxnId="{54AEBEB6-509C-4796-ABDE-2BA379BB6D19}">
      <dgm:prSet/>
      <dgm:spPr/>
      <dgm:t>
        <a:bodyPr/>
        <a:lstStyle/>
        <a:p>
          <a:endParaRPr lang="zh-TW" altLang="en-US"/>
        </a:p>
      </dgm:t>
    </dgm:pt>
    <dgm:pt modelId="{8C89FEFA-22A0-4060-B95D-DE789A34372E}" type="sibTrans" cxnId="{54AEBEB6-509C-4796-ABDE-2BA379BB6D19}">
      <dgm:prSet/>
      <dgm:spPr/>
      <dgm:t>
        <a:bodyPr/>
        <a:lstStyle/>
        <a:p>
          <a:r>
            <a:rPr lang="en-US" altLang="zh-TW" dirty="0" smtClean="0"/>
            <a:t>Compliance </a:t>
          </a:r>
          <a:r>
            <a:rPr lang="en-US" altLang="zh-TW" dirty="0" smtClean="0"/>
            <a:t>leader, </a:t>
          </a:r>
          <a:r>
            <a:rPr lang="en-US" altLang="zh-TW" dirty="0" smtClean="0"/>
            <a:t>19yr</a:t>
          </a:r>
          <a:endParaRPr lang="zh-TW" altLang="en-US" dirty="0"/>
        </a:p>
      </dgm:t>
    </dgm:pt>
    <dgm:pt modelId="{1848A3DE-59CA-4E5D-B375-DEE8EDE897CA}">
      <dgm:prSet phldrT="[文字]"/>
      <dgm:spPr/>
      <dgm:t>
        <a:bodyPr/>
        <a:lstStyle/>
        <a:p>
          <a:r>
            <a:rPr lang="en-US" altLang="zh-TW" dirty="0" smtClean="0"/>
            <a:t>Jonah Lee</a:t>
          </a:r>
          <a:endParaRPr lang="zh-TW" altLang="en-US" dirty="0"/>
        </a:p>
      </dgm:t>
    </dgm:pt>
    <dgm:pt modelId="{11B28682-A024-4AD2-A978-08E0A5A91AFF}" type="parTrans" cxnId="{ED4D8530-9EC1-4418-933C-E61BFF58DFF0}">
      <dgm:prSet/>
      <dgm:spPr/>
      <dgm:t>
        <a:bodyPr/>
        <a:lstStyle/>
        <a:p>
          <a:endParaRPr lang="zh-TW" altLang="en-US"/>
        </a:p>
      </dgm:t>
    </dgm:pt>
    <dgm:pt modelId="{CD42BC39-3308-4083-9F0B-F65994AB6DF5}" type="sibTrans" cxnId="{ED4D8530-9EC1-4418-933C-E61BFF58DFF0}">
      <dgm:prSet/>
      <dgm:spPr/>
      <dgm:t>
        <a:bodyPr/>
        <a:lstStyle/>
        <a:p>
          <a:r>
            <a:rPr lang="en-US" altLang="zh-TW" dirty="0" smtClean="0"/>
            <a:t>Senior Engineer, 16yr</a:t>
          </a:r>
          <a:endParaRPr lang="zh-TW" altLang="en-US" dirty="0"/>
        </a:p>
      </dgm:t>
    </dgm:pt>
    <dgm:pt modelId="{E64306D9-BB30-4B70-BC23-4BA83614CF4D}">
      <dgm:prSet phldrT="[文字]"/>
      <dgm:spPr/>
      <dgm:t>
        <a:bodyPr/>
        <a:lstStyle/>
        <a:p>
          <a:r>
            <a:rPr lang="en-US" altLang="zh-TW" dirty="0" smtClean="0"/>
            <a:t>Wen Chao</a:t>
          </a:r>
          <a:endParaRPr lang="zh-TW" altLang="en-US" dirty="0"/>
        </a:p>
      </dgm:t>
    </dgm:pt>
    <dgm:pt modelId="{41E71E3A-2A63-43AE-85C8-7399B13F582B}" type="parTrans" cxnId="{222EFADC-73C6-4926-A3E9-FD431DE1F598}">
      <dgm:prSet/>
      <dgm:spPr/>
      <dgm:t>
        <a:bodyPr/>
        <a:lstStyle/>
        <a:p>
          <a:endParaRPr lang="zh-TW" altLang="en-US"/>
        </a:p>
      </dgm:t>
    </dgm:pt>
    <dgm:pt modelId="{7C54BEDE-354F-4582-8914-AFEE59AB5E4D}" type="sibTrans" cxnId="{222EFADC-73C6-4926-A3E9-FD431DE1F598}">
      <dgm:prSet/>
      <dgm:spPr/>
      <dgm:t>
        <a:bodyPr/>
        <a:lstStyle/>
        <a:p>
          <a:r>
            <a:rPr lang="en-US" altLang="zh-TW" dirty="0" smtClean="0"/>
            <a:t>Senior engineer, 8yr</a:t>
          </a:r>
          <a:endParaRPr lang="zh-TW" altLang="en-US" dirty="0"/>
        </a:p>
      </dgm:t>
    </dgm:pt>
    <dgm:pt modelId="{64E5FBCC-265A-4634-9B1A-FD2183F4B364}" type="pres">
      <dgm:prSet presAssocID="{70084E28-012A-4744-8588-944475687CA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46BA8019-B724-4B9E-8B0F-A7B6EF1B69FE}" type="pres">
      <dgm:prSet presAssocID="{F2212283-7D90-4B8B-9794-EE252771D520}" presName="hierRoot1" presStyleCnt="0">
        <dgm:presLayoutVars>
          <dgm:hierBranch val="init"/>
        </dgm:presLayoutVars>
      </dgm:prSet>
      <dgm:spPr/>
    </dgm:pt>
    <dgm:pt modelId="{BD874110-05D7-48C2-9D5A-E46DEEBEAC18}" type="pres">
      <dgm:prSet presAssocID="{F2212283-7D90-4B8B-9794-EE252771D520}" presName="rootComposite1" presStyleCnt="0"/>
      <dgm:spPr/>
    </dgm:pt>
    <dgm:pt modelId="{81E5C6EA-441B-4917-A196-9CF7EC22043E}" type="pres">
      <dgm:prSet presAssocID="{F2212283-7D90-4B8B-9794-EE252771D52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0DAF6CD-0D88-4ECC-A036-2657DD127867}" type="pres">
      <dgm:prSet presAssocID="{F2212283-7D90-4B8B-9794-EE252771D52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29110A65-0AC3-4BAC-BCD6-007321D9D288}" type="pres">
      <dgm:prSet presAssocID="{F2212283-7D90-4B8B-9794-EE252771D520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15172FD-022C-4B65-8BD1-45ADCF314D94}" type="pres">
      <dgm:prSet presAssocID="{F2212283-7D90-4B8B-9794-EE252771D520}" presName="hierChild2" presStyleCnt="0"/>
      <dgm:spPr/>
    </dgm:pt>
    <dgm:pt modelId="{2FDF61D5-1CC0-4E4B-B526-57F3809A330B}" type="pres">
      <dgm:prSet presAssocID="{11B28682-A024-4AD2-A978-08E0A5A91AFF}" presName="Name37" presStyleLbl="parChTrans1D2" presStyleIdx="0" presStyleCnt="2"/>
      <dgm:spPr/>
      <dgm:t>
        <a:bodyPr/>
        <a:lstStyle/>
        <a:p>
          <a:endParaRPr lang="zh-TW" altLang="en-US"/>
        </a:p>
      </dgm:t>
    </dgm:pt>
    <dgm:pt modelId="{CC480CB4-5D0E-4217-8A57-D20E0780BA45}" type="pres">
      <dgm:prSet presAssocID="{1848A3DE-59CA-4E5D-B375-DEE8EDE897CA}" presName="hierRoot2" presStyleCnt="0">
        <dgm:presLayoutVars>
          <dgm:hierBranch val="init"/>
        </dgm:presLayoutVars>
      </dgm:prSet>
      <dgm:spPr/>
    </dgm:pt>
    <dgm:pt modelId="{64B1555E-F0E4-4EEF-B1FB-9E89EAFED0F6}" type="pres">
      <dgm:prSet presAssocID="{1848A3DE-59CA-4E5D-B375-DEE8EDE897CA}" presName="rootComposite" presStyleCnt="0"/>
      <dgm:spPr/>
    </dgm:pt>
    <dgm:pt modelId="{4B70E54E-F5ED-4982-A514-0658BE5D5297}" type="pres">
      <dgm:prSet presAssocID="{1848A3DE-59CA-4E5D-B375-DEE8EDE897CA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3ABE5BD-2D15-43F8-89ED-F65C80FDD81C}" type="pres">
      <dgm:prSet presAssocID="{1848A3DE-59CA-4E5D-B375-DEE8EDE897CA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DA9725C0-3079-491A-91FE-138DA44EA3FD}" type="pres">
      <dgm:prSet presAssocID="{1848A3DE-59CA-4E5D-B375-DEE8EDE897CA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DA443295-4A84-48B0-A761-FB14A69088B5}" type="pres">
      <dgm:prSet presAssocID="{1848A3DE-59CA-4E5D-B375-DEE8EDE897CA}" presName="hierChild4" presStyleCnt="0"/>
      <dgm:spPr/>
    </dgm:pt>
    <dgm:pt modelId="{E4B127EE-AE0A-4D7F-AFEC-5B846A3B448B}" type="pres">
      <dgm:prSet presAssocID="{1848A3DE-59CA-4E5D-B375-DEE8EDE897CA}" presName="hierChild5" presStyleCnt="0"/>
      <dgm:spPr/>
    </dgm:pt>
    <dgm:pt modelId="{8DA99D8F-A102-4EC5-901F-67A6F04FE476}" type="pres">
      <dgm:prSet presAssocID="{41E71E3A-2A63-43AE-85C8-7399B13F582B}" presName="Name37" presStyleLbl="parChTrans1D2" presStyleIdx="1" presStyleCnt="2"/>
      <dgm:spPr/>
      <dgm:t>
        <a:bodyPr/>
        <a:lstStyle/>
        <a:p>
          <a:endParaRPr lang="zh-TW" altLang="en-US"/>
        </a:p>
      </dgm:t>
    </dgm:pt>
    <dgm:pt modelId="{7FC6EACD-E1E6-41BF-8C6B-03C0D2F56774}" type="pres">
      <dgm:prSet presAssocID="{E64306D9-BB30-4B70-BC23-4BA83614CF4D}" presName="hierRoot2" presStyleCnt="0">
        <dgm:presLayoutVars>
          <dgm:hierBranch val="init"/>
        </dgm:presLayoutVars>
      </dgm:prSet>
      <dgm:spPr/>
    </dgm:pt>
    <dgm:pt modelId="{B970908D-18D2-4FD4-8BD2-E0853AD19330}" type="pres">
      <dgm:prSet presAssocID="{E64306D9-BB30-4B70-BC23-4BA83614CF4D}" presName="rootComposite" presStyleCnt="0"/>
      <dgm:spPr/>
    </dgm:pt>
    <dgm:pt modelId="{82C3143C-B850-4F29-BF28-C9F8FB2667C8}" type="pres">
      <dgm:prSet presAssocID="{E64306D9-BB30-4B70-BC23-4BA83614CF4D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3620EC4-187E-461F-9AED-C001F8F2C774}" type="pres">
      <dgm:prSet presAssocID="{E64306D9-BB30-4B70-BC23-4BA83614CF4D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9684D3-37B6-40C2-BD8C-FE1BC10465E6}" type="pres">
      <dgm:prSet presAssocID="{E64306D9-BB30-4B70-BC23-4BA83614CF4D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BA4D1559-161F-45E1-A4B4-5EC3655519B2}" type="pres">
      <dgm:prSet presAssocID="{E64306D9-BB30-4B70-BC23-4BA83614CF4D}" presName="hierChild4" presStyleCnt="0"/>
      <dgm:spPr/>
    </dgm:pt>
    <dgm:pt modelId="{CAFF199D-9E70-4D42-BA2E-66EF5CCDB0C9}" type="pres">
      <dgm:prSet presAssocID="{E64306D9-BB30-4B70-BC23-4BA83614CF4D}" presName="hierChild5" presStyleCnt="0"/>
      <dgm:spPr/>
    </dgm:pt>
    <dgm:pt modelId="{3BD835EC-71AE-4E9F-A837-4BD08D9A3D29}" type="pres">
      <dgm:prSet presAssocID="{F2212283-7D90-4B8B-9794-EE252771D520}" presName="hierChild3" presStyleCnt="0"/>
      <dgm:spPr/>
    </dgm:pt>
  </dgm:ptLst>
  <dgm:cxnLst>
    <dgm:cxn modelId="{222EFADC-73C6-4926-A3E9-FD431DE1F598}" srcId="{F2212283-7D90-4B8B-9794-EE252771D520}" destId="{E64306D9-BB30-4B70-BC23-4BA83614CF4D}" srcOrd="1" destOrd="0" parTransId="{41E71E3A-2A63-43AE-85C8-7399B13F582B}" sibTransId="{7C54BEDE-354F-4582-8914-AFEE59AB5E4D}"/>
    <dgm:cxn modelId="{9465E226-54DD-4FA1-B3C7-A78EE079C819}" type="presOf" srcId="{41E71E3A-2A63-43AE-85C8-7399B13F582B}" destId="{8DA99D8F-A102-4EC5-901F-67A6F04FE476}" srcOrd="0" destOrd="0" presId="urn:microsoft.com/office/officeart/2008/layout/NameandTitleOrganizationalChart"/>
    <dgm:cxn modelId="{8F4E439F-B1BD-4ED1-B305-E85D625F9A62}" type="presOf" srcId="{CD42BC39-3308-4083-9F0B-F65994AB6DF5}" destId="{33ABE5BD-2D15-43F8-89ED-F65C80FDD81C}" srcOrd="0" destOrd="0" presId="urn:microsoft.com/office/officeart/2008/layout/NameandTitleOrganizationalChart"/>
    <dgm:cxn modelId="{54AEBEB6-509C-4796-ABDE-2BA379BB6D19}" srcId="{70084E28-012A-4744-8588-944475687CA3}" destId="{F2212283-7D90-4B8B-9794-EE252771D520}" srcOrd="0" destOrd="0" parTransId="{A38D67D5-AB02-426B-899B-85EA5B879629}" sibTransId="{8C89FEFA-22A0-4060-B95D-DE789A34372E}"/>
    <dgm:cxn modelId="{7A28881D-C490-4F31-BD8F-33EA7BF884E7}" type="presOf" srcId="{11B28682-A024-4AD2-A978-08E0A5A91AFF}" destId="{2FDF61D5-1CC0-4E4B-B526-57F3809A330B}" srcOrd="0" destOrd="0" presId="urn:microsoft.com/office/officeart/2008/layout/NameandTitleOrganizationalChart"/>
    <dgm:cxn modelId="{E980CF94-1F24-49E7-8D43-6AFB08697D2F}" type="presOf" srcId="{1848A3DE-59CA-4E5D-B375-DEE8EDE897CA}" destId="{4B70E54E-F5ED-4982-A514-0658BE5D5297}" srcOrd="0" destOrd="0" presId="urn:microsoft.com/office/officeart/2008/layout/NameandTitleOrganizationalChart"/>
    <dgm:cxn modelId="{159B6924-235D-40F0-B26E-A19A3351279C}" type="presOf" srcId="{7C54BEDE-354F-4582-8914-AFEE59AB5E4D}" destId="{E3620EC4-187E-461F-9AED-C001F8F2C774}" srcOrd="0" destOrd="0" presId="urn:microsoft.com/office/officeart/2008/layout/NameandTitleOrganizationalChart"/>
    <dgm:cxn modelId="{A44A7826-C712-4DE1-8ACC-9FE6F76C5AF5}" type="presOf" srcId="{8C89FEFA-22A0-4060-B95D-DE789A34372E}" destId="{B0DAF6CD-0D88-4ECC-A036-2657DD127867}" srcOrd="0" destOrd="0" presId="urn:microsoft.com/office/officeart/2008/layout/NameandTitleOrganizationalChart"/>
    <dgm:cxn modelId="{ED4D8530-9EC1-4418-933C-E61BFF58DFF0}" srcId="{F2212283-7D90-4B8B-9794-EE252771D520}" destId="{1848A3DE-59CA-4E5D-B375-DEE8EDE897CA}" srcOrd="0" destOrd="0" parTransId="{11B28682-A024-4AD2-A978-08E0A5A91AFF}" sibTransId="{CD42BC39-3308-4083-9F0B-F65994AB6DF5}"/>
    <dgm:cxn modelId="{B0AD89FA-3080-4BA4-939F-4EFFF0F2ED28}" type="presOf" srcId="{F2212283-7D90-4B8B-9794-EE252771D520}" destId="{81E5C6EA-441B-4917-A196-9CF7EC22043E}" srcOrd="0" destOrd="0" presId="urn:microsoft.com/office/officeart/2008/layout/NameandTitleOrganizationalChart"/>
    <dgm:cxn modelId="{9AD48BCC-105C-4C24-9BD2-496772C8E7D3}" type="presOf" srcId="{70084E28-012A-4744-8588-944475687CA3}" destId="{64E5FBCC-265A-4634-9B1A-FD2183F4B364}" srcOrd="0" destOrd="0" presId="urn:microsoft.com/office/officeart/2008/layout/NameandTitleOrganizationalChart"/>
    <dgm:cxn modelId="{3BDB4EC5-B435-46C0-917D-8D6F50917B22}" type="presOf" srcId="{F2212283-7D90-4B8B-9794-EE252771D520}" destId="{29110A65-0AC3-4BAC-BCD6-007321D9D288}" srcOrd="1" destOrd="0" presId="urn:microsoft.com/office/officeart/2008/layout/NameandTitleOrganizationalChart"/>
    <dgm:cxn modelId="{A035D79E-FC78-4CF5-8ADB-9BCBE9B6D1FA}" type="presOf" srcId="{E64306D9-BB30-4B70-BC23-4BA83614CF4D}" destId="{82C3143C-B850-4F29-BF28-C9F8FB2667C8}" srcOrd="0" destOrd="0" presId="urn:microsoft.com/office/officeart/2008/layout/NameandTitleOrganizationalChart"/>
    <dgm:cxn modelId="{390BE3EB-1032-4213-8C98-54F0409BB3E3}" type="presOf" srcId="{E64306D9-BB30-4B70-BC23-4BA83614CF4D}" destId="{6E9684D3-37B6-40C2-BD8C-FE1BC10465E6}" srcOrd="1" destOrd="0" presId="urn:microsoft.com/office/officeart/2008/layout/NameandTitleOrganizationalChart"/>
    <dgm:cxn modelId="{C39FE3A9-08BF-404C-97EE-F592B2BAC34B}" type="presOf" srcId="{1848A3DE-59CA-4E5D-B375-DEE8EDE897CA}" destId="{DA9725C0-3079-491A-91FE-138DA44EA3FD}" srcOrd="1" destOrd="0" presId="urn:microsoft.com/office/officeart/2008/layout/NameandTitleOrganizationalChart"/>
    <dgm:cxn modelId="{F1DC0D48-9F75-4E4F-9BAE-DF0F0CC629F8}" type="presParOf" srcId="{64E5FBCC-265A-4634-9B1A-FD2183F4B364}" destId="{46BA8019-B724-4B9E-8B0F-A7B6EF1B69FE}" srcOrd="0" destOrd="0" presId="urn:microsoft.com/office/officeart/2008/layout/NameandTitleOrganizationalChart"/>
    <dgm:cxn modelId="{9EE22339-EC32-4D4A-BC48-4EAF135CE9B2}" type="presParOf" srcId="{46BA8019-B724-4B9E-8B0F-A7B6EF1B69FE}" destId="{BD874110-05D7-48C2-9D5A-E46DEEBEAC18}" srcOrd="0" destOrd="0" presId="urn:microsoft.com/office/officeart/2008/layout/NameandTitleOrganizationalChart"/>
    <dgm:cxn modelId="{52E60782-2F50-420C-B302-C0B3746379BE}" type="presParOf" srcId="{BD874110-05D7-48C2-9D5A-E46DEEBEAC18}" destId="{81E5C6EA-441B-4917-A196-9CF7EC22043E}" srcOrd="0" destOrd="0" presId="urn:microsoft.com/office/officeart/2008/layout/NameandTitleOrganizationalChart"/>
    <dgm:cxn modelId="{4E958BB7-499B-4143-B078-33A745E58EFB}" type="presParOf" srcId="{BD874110-05D7-48C2-9D5A-E46DEEBEAC18}" destId="{B0DAF6CD-0D88-4ECC-A036-2657DD127867}" srcOrd="1" destOrd="0" presId="urn:microsoft.com/office/officeart/2008/layout/NameandTitleOrganizationalChart"/>
    <dgm:cxn modelId="{68A3C9AB-9375-49BE-AF07-F2ABFB2D3112}" type="presParOf" srcId="{BD874110-05D7-48C2-9D5A-E46DEEBEAC18}" destId="{29110A65-0AC3-4BAC-BCD6-007321D9D288}" srcOrd="2" destOrd="0" presId="urn:microsoft.com/office/officeart/2008/layout/NameandTitleOrganizationalChart"/>
    <dgm:cxn modelId="{5DAB1805-07FC-477F-8B32-DE144624C294}" type="presParOf" srcId="{46BA8019-B724-4B9E-8B0F-A7B6EF1B69FE}" destId="{115172FD-022C-4B65-8BD1-45ADCF314D94}" srcOrd="1" destOrd="0" presId="urn:microsoft.com/office/officeart/2008/layout/NameandTitleOrganizationalChart"/>
    <dgm:cxn modelId="{8D97C164-E8FB-4AD4-9598-E038F19E3369}" type="presParOf" srcId="{115172FD-022C-4B65-8BD1-45ADCF314D94}" destId="{2FDF61D5-1CC0-4E4B-B526-57F3809A330B}" srcOrd="0" destOrd="0" presId="urn:microsoft.com/office/officeart/2008/layout/NameandTitleOrganizationalChart"/>
    <dgm:cxn modelId="{7EF84451-1870-4E15-A8DD-D7E9E3015CAE}" type="presParOf" srcId="{115172FD-022C-4B65-8BD1-45ADCF314D94}" destId="{CC480CB4-5D0E-4217-8A57-D20E0780BA45}" srcOrd="1" destOrd="0" presId="urn:microsoft.com/office/officeart/2008/layout/NameandTitleOrganizationalChart"/>
    <dgm:cxn modelId="{95512327-E992-45B1-ABFE-7F04835C1B87}" type="presParOf" srcId="{CC480CB4-5D0E-4217-8A57-D20E0780BA45}" destId="{64B1555E-F0E4-4EEF-B1FB-9E89EAFED0F6}" srcOrd="0" destOrd="0" presId="urn:microsoft.com/office/officeart/2008/layout/NameandTitleOrganizationalChart"/>
    <dgm:cxn modelId="{454BF491-E9FF-476D-9C2D-35E3449A69FC}" type="presParOf" srcId="{64B1555E-F0E4-4EEF-B1FB-9E89EAFED0F6}" destId="{4B70E54E-F5ED-4982-A514-0658BE5D5297}" srcOrd="0" destOrd="0" presId="urn:microsoft.com/office/officeart/2008/layout/NameandTitleOrganizationalChart"/>
    <dgm:cxn modelId="{EA82CA5A-DEFF-4C49-9CFE-6F63011181EA}" type="presParOf" srcId="{64B1555E-F0E4-4EEF-B1FB-9E89EAFED0F6}" destId="{33ABE5BD-2D15-43F8-89ED-F65C80FDD81C}" srcOrd="1" destOrd="0" presId="urn:microsoft.com/office/officeart/2008/layout/NameandTitleOrganizationalChart"/>
    <dgm:cxn modelId="{0C7BA42D-E8EB-4A9A-87A2-DD57029A9850}" type="presParOf" srcId="{64B1555E-F0E4-4EEF-B1FB-9E89EAFED0F6}" destId="{DA9725C0-3079-491A-91FE-138DA44EA3FD}" srcOrd="2" destOrd="0" presId="urn:microsoft.com/office/officeart/2008/layout/NameandTitleOrganizationalChart"/>
    <dgm:cxn modelId="{712395D3-9580-4A2F-A9ED-792D80CD5A0E}" type="presParOf" srcId="{CC480CB4-5D0E-4217-8A57-D20E0780BA45}" destId="{DA443295-4A84-48B0-A761-FB14A69088B5}" srcOrd="1" destOrd="0" presId="urn:microsoft.com/office/officeart/2008/layout/NameandTitleOrganizationalChart"/>
    <dgm:cxn modelId="{A5417F54-90B0-40E0-8A62-084F865A860A}" type="presParOf" srcId="{CC480CB4-5D0E-4217-8A57-D20E0780BA45}" destId="{E4B127EE-AE0A-4D7F-AFEC-5B846A3B448B}" srcOrd="2" destOrd="0" presId="urn:microsoft.com/office/officeart/2008/layout/NameandTitleOrganizationalChart"/>
    <dgm:cxn modelId="{64AAC4E1-9980-477D-BB76-0CC88088D8B8}" type="presParOf" srcId="{115172FD-022C-4B65-8BD1-45ADCF314D94}" destId="{8DA99D8F-A102-4EC5-901F-67A6F04FE476}" srcOrd="2" destOrd="0" presId="urn:microsoft.com/office/officeart/2008/layout/NameandTitleOrganizationalChart"/>
    <dgm:cxn modelId="{3A21E403-675E-41EE-89EC-76F7558D89C7}" type="presParOf" srcId="{115172FD-022C-4B65-8BD1-45ADCF314D94}" destId="{7FC6EACD-E1E6-41BF-8C6B-03C0D2F56774}" srcOrd="3" destOrd="0" presId="urn:microsoft.com/office/officeart/2008/layout/NameandTitleOrganizationalChart"/>
    <dgm:cxn modelId="{34F5C3B0-A839-4497-8C1A-C4A936E5D7D1}" type="presParOf" srcId="{7FC6EACD-E1E6-41BF-8C6B-03C0D2F56774}" destId="{B970908D-18D2-4FD4-8BD2-E0853AD19330}" srcOrd="0" destOrd="0" presId="urn:microsoft.com/office/officeart/2008/layout/NameandTitleOrganizationalChart"/>
    <dgm:cxn modelId="{916F8B28-486B-4184-AC5F-9F03AADF2F69}" type="presParOf" srcId="{B970908D-18D2-4FD4-8BD2-E0853AD19330}" destId="{82C3143C-B850-4F29-BF28-C9F8FB2667C8}" srcOrd="0" destOrd="0" presId="urn:microsoft.com/office/officeart/2008/layout/NameandTitleOrganizationalChart"/>
    <dgm:cxn modelId="{39BC0424-A0B0-428C-8E66-2330AC08BBE6}" type="presParOf" srcId="{B970908D-18D2-4FD4-8BD2-E0853AD19330}" destId="{E3620EC4-187E-461F-9AED-C001F8F2C774}" srcOrd="1" destOrd="0" presId="urn:microsoft.com/office/officeart/2008/layout/NameandTitleOrganizationalChart"/>
    <dgm:cxn modelId="{957E1C59-7E7D-4F04-8E74-231DD686DB3E}" type="presParOf" srcId="{B970908D-18D2-4FD4-8BD2-E0853AD19330}" destId="{6E9684D3-37B6-40C2-BD8C-FE1BC10465E6}" srcOrd="2" destOrd="0" presId="urn:microsoft.com/office/officeart/2008/layout/NameandTitleOrganizationalChart"/>
    <dgm:cxn modelId="{B05F1CD9-C3A2-43D8-8A42-EEEFC01B993C}" type="presParOf" srcId="{7FC6EACD-E1E6-41BF-8C6B-03C0D2F56774}" destId="{BA4D1559-161F-45E1-A4B4-5EC3655519B2}" srcOrd="1" destOrd="0" presId="urn:microsoft.com/office/officeart/2008/layout/NameandTitleOrganizationalChart"/>
    <dgm:cxn modelId="{24C7A853-E6AC-4A22-992E-CD1F39CE3E09}" type="presParOf" srcId="{7FC6EACD-E1E6-41BF-8C6B-03C0D2F56774}" destId="{CAFF199D-9E70-4D42-BA2E-66EF5CCDB0C9}" srcOrd="2" destOrd="0" presId="urn:microsoft.com/office/officeart/2008/layout/NameandTitleOrganizationalChart"/>
    <dgm:cxn modelId="{0DC5105A-23E7-43FB-907A-6749CBAC7A6D}" type="presParOf" srcId="{46BA8019-B724-4B9E-8B0F-A7B6EF1B69FE}" destId="{3BD835EC-71AE-4E9F-A837-4BD08D9A3D2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807152D7-C9C3-4477-9CB8-4E88B8FD1F51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CC02E61-BF5B-4A04-838B-EEA8305444A1}">
      <dgm:prSet phldrT="[文字]"/>
      <dgm:spPr/>
      <dgm:t>
        <a:bodyPr/>
        <a:lstStyle/>
        <a:p>
          <a:r>
            <a:rPr lang="en-US" altLang="zh-TW" dirty="0" smtClean="0"/>
            <a:t>Wilson Kao</a:t>
          </a:r>
          <a:endParaRPr lang="zh-TW" altLang="en-US" dirty="0"/>
        </a:p>
      </dgm:t>
    </dgm:pt>
    <dgm:pt modelId="{20D62284-EB84-4FCB-85DE-79D852CAFE37}" type="parTrans" cxnId="{89A18CF6-6876-486B-80B4-38A8862949CA}">
      <dgm:prSet/>
      <dgm:spPr/>
      <dgm:t>
        <a:bodyPr/>
        <a:lstStyle/>
        <a:p>
          <a:endParaRPr lang="zh-TW" altLang="en-US"/>
        </a:p>
      </dgm:t>
    </dgm:pt>
    <dgm:pt modelId="{7C30E9AD-67E1-437B-9567-3A2EDFD317F0}" type="sibTrans" cxnId="{89A18CF6-6876-486B-80B4-38A8862949CA}">
      <dgm:prSet/>
      <dgm:spPr/>
      <dgm:t>
        <a:bodyPr/>
        <a:lstStyle/>
        <a:p>
          <a:r>
            <a:rPr lang="en-US" altLang="zh-TW" dirty="0" smtClean="0"/>
            <a:t>SQA leader,20yr</a:t>
          </a:r>
          <a:endParaRPr lang="zh-TW" altLang="en-US" dirty="0"/>
        </a:p>
      </dgm:t>
    </dgm:pt>
    <dgm:pt modelId="{74CBB422-7A68-4745-8C38-A5306BDC99B6}">
      <dgm:prSet phldrT="[文字]"/>
      <dgm:spPr/>
      <dgm:t>
        <a:bodyPr/>
        <a:lstStyle/>
        <a:p>
          <a:r>
            <a:rPr lang="en-US" altLang="zh-TW" dirty="0" smtClean="0"/>
            <a:t>James </a:t>
          </a:r>
          <a:r>
            <a:rPr lang="en-US" altLang="zh-TW" dirty="0" err="1" smtClean="0"/>
            <a:t>Kuo</a:t>
          </a:r>
          <a:endParaRPr lang="zh-TW" altLang="en-US" dirty="0"/>
        </a:p>
      </dgm:t>
    </dgm:pt>
    <dgm:pt modelId="{BBE307A2-5EF1-45BD-8443-F6D5BF7A211A}" type="parTrans" cxnId="{FFB2A1AE-FBF5-4537-B475-A98D08FE3E82}">
      <dgm:prSet/>
      <dgm:spPr/>
      <dgm:t>
        <a:bodyPr/>
        <a:lstStyle/>
        <a:p>
          <a:endParaRPr lang="zh-TW" altLang="en-US"/>
        </a:p>
      </dgm:t>
    </dgm:pt>
    <dgm:pt modelId="{DEFAD6D3-76D0-4672-813E-C8E4F88FE4A5}" type="sibTrans" cxnId="{FFB2A1AE-FBF5-4537-B475-A98D08FE3E82}">
      <dgm:prSet/>
      <dgm:spPr/>
      <dgm:t>
        <a:bodyPr/>
        <a:lstStyle/>
        <a:p>
          <a:r>
            <a:rPr lang="en-US" altLang="zh-TW" dirty="0" smtClean="0"/>
            <a:t>Senior engineer,20yr</a:t>
          </a:r>
          <a:endParaRPr lang="zh-TW" altLang="en-US" dirty="0"/>
        </a:p>
      </dgm:t>
    </dgm:pt>
    <dgm:pt modelId="{F2E37DD7-34B7-4842-AAA9-10C20B1BF6B4}">
      <dgm:prSet phldrT="[文字]"/>
      <dgm:spPr/>
      <dgm:t>
        <a:bodyPr/>
        <a:lstStyle/>
        <a:p>
          <a:r>
            <a:rPr lang="en-US" altLang="zh-TW" dirty="0" smtClean="0"/>
            <a:t>Bryan Yang</a:t>
          </a:r>
          <a:endParaRPr lang="zh-TW" altLang="en-US" dirty="0"/>
        </a:p>
      </dgm:t>
    </dgm:pt>
    <dgm:pt modelId="{D2288B81-525E-433C-B9EE-7177367BA7B8}" type="parTrans" cxnId="{141ADBFF-CE73-4A32-BAD9-D4CA8F5C7B6E}">
      <dgm:prSet/>
      <dgm:spPr/>
      <dgm:t>
        <a:bodyPr/>
        <a:lstStyle/>
        <a:p>
          <a:endParaRPr lang="zh-TW" altLang="en-US"/>
        </a:p>
      </dgm:t>
    </dgm:pt>
    <dgm:pt modelId="{56573A57-FAE1-47AC-BC82-6F3D103EE206}" type="sibTrans" cxnId="{141ADBFF-CE73-4A32-BAD9-D4CA8F5C7B6E}">
      <dgm:prSet/>
      <dgm:spPr/>
      <dgm:t>
        <a:bodyPr/>
        <a:lstStyle/>
        <a:p>
          <a:r>
            <a:rPr lang="en-US" altLang="zh-TW" dirty="0" smtClean="0"/>
            <a:t>Senior engineer,12yr</a:t>
          </a:r>
          <a:endParaRPr lang="zh-TW" altLang="en-US" dirty="0"/>
        </a:p>
      </dgm:t>
    </dgm:pt>
    <dgm:pt modelId="{BD3343EB-AD71-4FDC-8D28-626604A6DB94}">
      <dgm:prSet phldrT="[文字]"/>
      <dgm:spPr/>
      <dgm:t>
        <a:bodyPr/>
        <a:lstStyle/>
        <a:p>
          <a:r>
            <a:rPr lang="en-US" altLang="zh-TW" dirty="0" err="1" smtClean="0"/>
            <a:t>Beca</a:t>
          </a:r>
          <a:r>
            <a:rPr lang="en-US" altLang="zh-TW" dirty="0" smtClean="0"/>
            <a:t> Ding</a:t>
          </a:r>
          <a:endParaRPr lang="zh-TW" altLang="en-US" dirty="0"/>
        </a:p>
      </dgm:t>
    </dgm:pt>
    <dgm:pt modelId="{B421AAC7-998C-4EF4-882C-E83765C04694}" type="parTrans" cxnId="{080FEAFC-ABF1-47D2-8522-C358B2AE9394}">
      <dgm:prSet/>
      <dgm:spPr/>
      <dgm:t>
        <a:bodyPr/>
        <a:lstStyle/>
        <a:p>
          <a:endParaRPr lang="zh-TW" altLang="en-US"/>
        </a:p>
      </dgm:t>
    </dgm:pt>
    <dgm:pt modelId="{E7F2547D-33C7-480A-9D9D-54A9D097298F}" type="sibTrans" cxnId="{080FEAFC-ABF1-47D2-8522-C358B2AE9394}">
      <dgm:prSet/>
      <dgm:spPr/>
      <dgm:t>
        <a:bodyPr/>
        <a:lstStyle/>
        <a:p>
          <a:r>
            <a:rPr lang="en-US" altLang="zh-TW" dirty="0" smtClean="0"/>
            <a:t>Junior Engineer,2yr</a:t>
          </a:r>
          <a:endParaRPr lang="zh-TW" altLang="en-US" dirty="0"/>
        </a:p>
      </dgm:t>
    </dgm:pt>
    <dgm:pt modelId="{91F3F68D-F67D-4B7E-B90C-4448F66CCD79}">
      <dgm:prSet phldrT="[文字]"/>
      <dgm:spPr/>
      <dgm:t>
        <a:bodyPr/>
        <a:lstStyle/>
        <a:p>
          <a:r>
            <a:rPr lang="en-US" altLang="zh-TW" dirty="0" smtClean="0"/>
            <a:t>D.A. Wei</a:t>
          </a:r>
          <a:endParaRPr lang="zh-TW" altLang="en-US" dirty="0"/>
        </a:p>
      </dgm:t>
    </dgm:pt>
    <dgm:pt modelId="{E7A83B63-DFAF-4D2E-9725-6DAAF9603936}" type="parTrans" cxnId="{8D4F0461-FF38-4D94-A7A0-A2664E788891}">
      <dgm:prSet/>
      <dgm:spPr/>
      <dgm:t>
        <a:bodyPr/>
        <a:lstStyle/>
        <a:p>
          <a:endParaRPr lang="zh-TW" altLang="en-US"/>
        </a:p>
      </dgm:t>
    </dgm:pt>
    <dgm:pt modelId="{63B7D540-7A83-473D-8B6F-336F0118D121}" type="sibTrans" cxnId="{8D4F0461-FF38-4D94-A7A0-A2664E788891}">
      <dgm:prSet/>
      <dgm:spPr/>
      <dgm:t>
        <a:bodyPr/>
        <a:lstStyle/>
        <a:p>
          <a:r>
            <a:rPr lang="en-US" altLang="zh-TW" dirty="0" smtClean="0"/>
            <a:t>Senior engineer,8yr</a:t>
          </a:r>
          <a:endParaRPr lang="zh-TW" altLang="en-US" dirty="0"/>
        </a:p>
      </dgm:t>
    </dgm:pt>
    <dgm:pt modelId="{19A846A8-FF53-48FA-88F6-75892D05BC73}" type="pres">
      <dgm:prSet presAssocID="{807152D7-C9C3-4477-9CB8-4E88B8FD1F5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AF782108-44B6-4CC8-B976-E6FFB25D9274}" type="pres">
      <dgm:prSet presAssocID="{5CC02E61-BF5B-4A04-838B-EEA8305444A1}" presName="hierRoot1" presStyleCnt="0">
        <dgm:presLayoutVars>
          <dgm:hierBranch val="init"/>
        </dgm:presLayoutVars>
      </dgm:prSet>
      <dgm:spPr/>
    </dgm:pt>
    <dgm:pt modelId="{71269ACE-BE7E-4FA6-A6D5-1600755ACAE8}" type="pres">
      <dgm:prSet presAssocID="{5CC02E61-BF5B-4A04-838B-EEA8305444A1}" presName="rootComposite1" presStyleCnt="0"/>
      <dgm:spPr/>
    </dgm:pt>
    <dgm:pt modelId="{068AD5D9-9E81-491E-8A05-DBF2A82C3207}" type="pres">
      <dgm:prSet presAssocID="{5CC02E61-BF5B-4A04-838B-EEA8305444A1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35B5CAD-2C76-4300-A3FC-4A30DA564002}" type="pres">
      <dgm:prSet presAssocID="{5CC02E61-BF5B-4A04-838B-EEA8305444A1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4FE6E05-8446-4E67-93BA-850177D80158}" type="pres">
      <dgm:prSet presAssocID="{5CC02E61-BF5B-4A04-838B-EEA8305444A1}" presName="rootConnector1" presStyleLbl="node1" presStyleIdx="0" presStyleCnt="4"/>
      <dgm:spPr/>
      <dgm:t>
        <a:bodyPr/>
        <a:lstStyle/>
        <a:p>
          <a:endParaRPr lang="zh-TW" altLang="en-US"/>
        </a:p>
      </dgm:t>
    </dgm:pt>
    <dgm:pt modelId="{55EFFD22-8B45-4688-80D0-B80AAC9AD3A3}" type="pres">
      <dgm:prSet presAssocID="{5CC02E61-BF5B-4A04-838B-EEA8305444A1}" presName="hierChild2" presStyleCnt="0"/>
      <dgm:spPr/>
    </dgm:pt>
    <dgm:pt modelId="{BB3B0679-5F39-4D7D-A669-22A639FC0F3B}" type="pres">
      <dgm:prSet presAssocID="{BBE307A2-5EF1-45BD-8443-F6D5BF7A211A}" presName="Name37" presStyleLbl="parChTrans1D2" presStyleIdx="0" presStyleCnt="4"/>
      <dgm:spPr/>
      <dgm:t>
        <a:bodyPr/>
        <a:lstStyle/>
        <a:p>
          <a:endParaRPr lang="zh-TW" altLang="en-US"/>
        </a:p>
      </dgm:t>
    </dgm:pt>
    <dgm:pt modelId="{BFF8D2AD-D7D3-4372-9D03-A24F9483F449}" type="pres">
      <dgm:prSet presAssocID="{74CBB422-7A68-4745-8C38-A5306BDC99B6}" presName="hierRoot2" presStyleCnt="0">
        <dgm:presLayoutVars>
          <dgm:hierBranch val="init"/>
        </dgm:presLayoutVars>
      </dgm:prSet>
      <dgm:spPr/>
    </dgm:pt>
    <dgm:pt modelId="{681B0036-6B46-4FEC-8F14-A8BD16D48342}" type="pres">
      <dgm:prSet presAssocID="{74CBB422-7A68-4745-8C38-A5306BDC99B6}" presName="rootComposite" presStyleCnt="0"/>
      <dgm:spPr/>
    </dgm:pt>
    <dgm:pt modelId="{39BE8A15-0919-4DD6-BA1C-B22229E4014E}" type="pres">
      <dgm:prSet presAssocID="{74CBB422-7A68-4745-8C38-A5306BDC99B6}" presName="rootText" presStyleLbl="node1" presStyleIdx="0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59AC464-1047-4632-949A-5879EA91DD6C}" type="pres">
      <dgm:prSet presAssocID="{74CBB422-7A68-4745-8C38-A5306BDC99B6}" presName="titleText2" presStyleLbl="fgAcc1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E5F1B9F-B99F-4007-8759-2BFB981AF7BE}" type="pres">
      <dgm:prSet presAssocID="{74CBB422-7A68-4745-8C38-A5306BDC99B6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157FD141-697F-41DD-86DB-7568EC07E27A}" type="pres">
      <dgm:prSet presAssocID="{74CBB422-7A68-4745-8C38-A5306BDC99B6}" presName="hierChild4" presStyleCnt="0"/>
      <dgm:spPr/>
    </dgm:pt>
    <dgm:pt modelId="{DB33B66B-14D1-44C0-A6FA-96026A32538F}" type="pres">
      <dgm:prSet presAssocID="{74CBB422-7A68-4745-8C38-A5306BDC99B6}" presName="hierChild5" presStyleCnt="0"/>
      <dgm:spPr/>
    </dgm:pt>
    <dgm:pt modelId="{5557A1F0-A3C3-408B-AE4B-AC473BB98E77}" type="pres">
      <dgm:prSet presAssocID="{D2288B81-525E-433C-B9EE-7177367BA7B8}" presName="Name37" presStyleLbl="parChTrans1D2" presStyleIdx="1" presStyleCnt="4"/>
      <dgm:spPr/>
      <dgm:t>
        <a:bodyPr/>
        <a:lstStyle/>
        <a:p>
          <a:endParaRPr lang="zh-TW" altLang="en-US"/>
        </a:p>
      </dgm:t>
    </dgm:pt>
    <dgm:pt modelId="{FEA598DC-D5F3-4ABC-9A0D-0EE959C9DC09}" type="pres">
      <dgm:prSet presAssocID="{F2E37DD7-34B7-4842-AAA9-10C20B1BF6B4}" presName="hierRoot2" presStyleCnt="0">
        <dgm:presLayoutVars>
          <dgm:hierBranch val="init"/>
        </dgm:presLayoutVars>
      </dgm:prSet>
      <dgm:spPr/>
    </dgm:pt>
    <dgm:pt modelId="{FD783787-5E78-49AC-BEDE-D95425761EFD}" type="pres">
      <dgm:prSet presAssocID="{F2E37DD7-34B7-4842-AAA9-10C20B1BF6B4}" presName="rootComposite" presStyleCnt="0"/>
      <dgm:spPr/>
    </dgm:pt>
    <dgm:pt modelId="{B949A187-ECFB-4240-86CD-13A0078A72B5}" type="pres">
      <dgm:prSet presAssocID="{F2E37DD7-34B7-4842-AAA9-10C20B1BF6B4}" presName="rootText" presStyleLbl="node1" presStyleIdx="1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2C086CA-3A83-473A-9A47-ECD39D46470F}" type="pres">
      <dgm:prSet presAssocID="{F2E37DD7-34B7-4842-AAA9-10C20B1BF6B4}" presName="titleText2" presStyleLbl="fgAcc1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06C2CD7A-6546-43A5-BDC1-19C27D711933}" type="pres">
      <dgm:prSet presAssocID="{F2E37DD7-34B7-4842-AAA9-10C20B1BF6B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43BEE761-656E-485E-94EA-0645152BF6F4}" type="pres">
      <dgm:prSet presAssocID="{F2E37DD7-34B7-4842-AAA9-10C20B1BF6B4}" presName="hierChild4" presStyleCnt="0"/>
      <dgm:spPr/>
    </dgm:pt>
    <dgm:pt modelId="{C3855FCC-4EF8-4B9F-984B-A6A7397FCC38}" type="pres">
      <dgm:prSet presAssocID="{F2E37DD7-34B7-4842-AAA9-10C20B1BF6B4}" presName="hierChild5" presStyleCnt="0"/>
      <dgm:spPr/>
    </dgm:pt>
    <dgm:pt modelId="{62104C71-1857-43AC-AE01-9DF2A02193F9}" type="pres">
      <dgm:prSet presAssocID="{B421AAC7-998C-4EF4-882C-E83765C04694}" presName="Name37" presStyleLbl="parChTrans1D2" presStyleIdx="2" presStyleCnt="4"/>
      <dgm:spPr/>
      <dgm:t>
        <a:bodyPr/>
        <a:lstStyle/>
        <a:p>
          <a:endParaRPr lang="zh-TW" altLang="en-US"/>
        </a:p>
      </dgm:t>
    </dgm:pt>
    <dgm:pt modelId="{A3495CEB-5997-4A9C-B739-FC87E4837371}" type="pres">
      <dgm:prSet presAssocID="{BD3343EB-AD71-4FDC-8D28-626604A6DB94}" presName="hierRoot2" presStyleCnt="0">
        <dgm:presLayoutVars>
          <dgm:hierBranch val="init"/>
        </dgm:presLayoutVars>
      </dgm:prSet>
      <dgm:spPr/>
    </dgm:pt>
    <dgm:pt modelId="{A526F5DC-958B-44F8-924C-097FD53AD3C0}" type="pres">
      <dgm:prSet presAssocID="{BD3343EB-AD71-4FDC-8D28-626604A6DB94}" presName="rootComposite" presStyleCnt="0"/>
      <dgm:spPr/>
    </dgm:pt>
    <dgm:pt modelId="{4FDD8E2C-89A7-488B-BEFF-9C0926A64F7D}" type="pres">
      <dgm:prSet presAssocID="{BD3343EB-AD71-4FDC-8D28-626604A6DB94}" presName="rootText" presStyleLbl="node1" presStyleIdx="2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BBC64D8-8D42-4540-ACFE-9F4A2BB102C2}" type="pres">
      <dgm:prSet presAssocID="{BD3343EB-AD71-4FDC-8D28-626604A6DB94}" presName="titleText2" presStyleLbl="fgAcc1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4CBC4671-FB7D-4112-9D45-1508036B90BC}" type="pres">
      <dgm:prSet presAssocID="{BD3343EB-AD71-4FDC-8D28-626604A6DB94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1DDEF462-3809-4BC3-A5D1-890EEC5EC2AC}" type="pres">
      <dgm:prSet presAssocID="{BD3343EB-AD71-4FDC-8D28-626604A6DB94}" presName="hierChild4" presStyleCnt="0"/>
      <dgm:spPr/>
    </dgm:pt>
    <dgm:pt modelId="{F69D26FC-720C-401C-B702-420BB717A97B}" type="pres">
      <dgm:prSet presAssocID="{BD3343EB-AD71-4FDC-8D28-626604A6DB94}" presName="hierChild5" presStyleCnt="0"/>
      <dgm:spPr/>
    </dgm:pt>
    <dgm:pt modelId="{2ADD4849-573C-41B9-AD9D-83C0F80DC242}" type="pres">
      <dgm:prSet presAssocID="{E7A83B63-DFAF-4D2E-9725-6DAAF9603936}" presName="Name37" presStyleLbl="parChTrans1D2" presStyleIdx="3" presStyleCnt="4"/>
      <dgm:spPr/>
      <dgm:t>
        <a:bodyPr/>
        <a:lstStyle/>
        <a:p>
          <a:endParaRPr lang="zh-TW" altLang="en-US"/>
        </a:p>
      </dgm:t>
    </dgm:pt>
    <dgm:pt modelId="{E4F9784F-CB1C-4D2F-ACD0-EB27EF64C9B2}" type="pres">
      <dgm:prSet presAssocID="{91F3F68D-F67D-4B7E-B90C-4448F66CCD79}" presName="hierRoot2" presStyleCnt="0">
        <dgm:presLayoutVars>
          <dgm:hierBranch val="init"/>
        </dgm:presLayoutVars>
      </dgm:prSet>
      <dgm:spPr/>
    </dgm:pt>
    <dgm:pt modelId="{91367100-064D-4D32-B08D-C197C8260EDD}" type="pres">
      <dgm:prSet presAssocID="{91F3F68D-F67D-4B7E-B90C-4448F66CCD79}" presName="rootComposite" presStyleCnt="0"/>
      <dgm:spPr/>
    </dgm:pt>
    <dgm:pt modelId="{AC8FE1FF-0235-410C-9A5E-52CF192091D6}" type="pres">
      <dgm:prSet presAssocID="{91F3F68D-F67D-4B7E-B90C-4448F66CCD79}" presName="rootText" presStyleLbl="node1" presStyleIdx="3" presStyleCnt="4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9CD52CF-5F1D-4E65-B290-82B327E77864}" type="pres">
      <dgm:prSet presAssocID="{91F3F68D-F67D-4B7E-B90C-4448F66CCD79}" presName="titleText2" presStyleLbl="fgAcc1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7F84AC87-8971-4114-B50F-46665EE0142E}" type="pres">
      <dgm:prSet presAssocID="{91F3F68D-F67D-4B7E-B90C-4448F66CCD79}" presName="rootConnector" presStyleLbl="node2" presStyleIdx="0" presStyleCnt="0"/>
      <dgm:spPr/>
      <dgm:t>
        <a:bodyPr/>
        <a:lstStyle/>
        <a:p>
          <a:endParaRPr lang="zh-TW" altLang="en-US"/>
        </a:p>
      </dgm:t>
    </dgm:pt>
    <dgm:pt modelId="{A5E70204-7E41-4EC3-A339-472598C99D66}" type="pres">
      <dgm:prSet presAssocID="{91F3F68D-F67D-4B7E-B90C-4448F66CCD79}" presName="hierChild4" presStyleCnt="0"/>
      <dgm:spPr/>
    </dgm:pt>
    <dgm:pt modelId="{1F02AAA6-CE17-44C0-87D5-8F73D456DCFB}" type="pres">
      <dgm:prSet presAssocID="{91F3F68D-F67D-4B7E-B90C-4448F66CCD79}" presName="hierChild5" presStyleCnt="0"/>
      <dgm:spPr/>
    </dgm:pt>
    <dgm:pt modelId="{35D98A6E-04B5-4361-9523-51EFD39BF273}" type="pres">
      <dgm:prSet presAssocID="{5CC02E61-BF5B-4A04-838B-EEA8305444A1}" presName="hierChild3" presStyleCnt="0"/>
      <dgm:spPr/>
    </dgm:pt>
  </dgm:ptLst>
  <dgm:cxnLst>
    <dgm:cxn modelId="{6F7A2B55-3CA7-463D-BA1B-5942C3BD1F0F}" type="presOf" srcId="{5CC02E61-BF5B-4A04-838B-EEA8305444A1}" destId="{068AD5D9-9E81-491E-8A05-DBF2A82C3207}" srcOrd="0" destOrd="0" presId="urn:microsoft.com/office/officeart/2008/layout/NameandTitleOrganizationalChart"/>
    <dgm:cxn modelId="{B022E362-16B6-4736-9D4A-A92ABD9D1427}" type="presOf" srcId="{807152D7-C9C3-4477-9CB8-4E88B8FD1F51}" destId="{19A846A8-FF53-48FA-88F6-75892D05BC73}" srcOrd="0" destOrd="0" presId="urn:microsoft.com/office/officeart/2008/layout/NameandTitleOrganizationalChart"/>
    <dgm:cxn modelId="{DA8A908C-1F9A-49DA-A435-35F915223EBD}" type="presOf" srcId="{D2288B81-525E-433C-B9EE-7177367BA7B8}" destId="{5557A1F0-A3C3-408B-AE4B-AC473BB98E77}" srcOrd="0" destOrd="0" presId="urn:microsoft.com/office/officeart/2008/layout/NameandTitleOrganizationalChart"/>
    <dgm:cxn modelId="{D7E52F62-923B-4AF4-8C56-A583A907E07B}" type="presOf" srcId="{E7F2547D-33C7-480A-9D9D-54A9D097298F}" destId="{3BBC64D8-8D42-4540-ACFE-9F4A2BB102C2}" srcOrd="0" destOrd="0" presId="urn:microsoft.com/office/officeart/2008/layout/NameandTitleOrganizationalChart"/>
    <dgm:cxn modelId="{B5D09707-4F6E-4F55-AAAE-DA9FC9A17F35}" type="presOf" srcId="{BBE307A2-5EF1-45BD-8443-F6D5BF7A211A}" destId="{BB3B0679-5F39-4D7D-A669-22A639FC0F3B}" srcOrd="0" destOrd="0" presId="urn:microsoft.com/office/officeart/2008/layout/NameandTitleOrganizationalChart"/>
    <dgm:cxn modelId="{3263D93A-7260-4032-BCF1-8B1AE369F4C8}" type="presOf" srcId="{DEFAD6D3-76D0-4672-813E-C8E4F88FE4A5}" destId="{959AC464-1047-4632-949A-5879EA91DD6C}" srcOrd="0" destOrd="0" presId="urn:microsoft.com/office/officeart/2008/layout/NameandTitleOrganizationalChart"/>
    <dgm:cxn modelId="{5AE8027D-ADAF-4FAC-B216-B9D940E538A6}" type="presOf" srcId="{F2E37DD7-34B7-4842-AAA9-10C20B1BF6B4}" destId="{B949A187-ECFB-4240-86CD-13A0078A72B5}" srcOrd="0" destOrd="0" presId="urn:microsoft.com/office/officeart/2008/layout/NameandTitleOrganizationalChart"/>
    <dgm:cxn modelId="{8D4F0461-FF38-4D94-A7A0-A2664E788891}" srcId="{5CC02E61-BF5B-4A04-838B-EEA8305444A1}" destId="{91F3F68D-F67D-4B7E-B90C-4448F66CCD79}" srcOrd="3" destOrd="0" parTransId="{E7A83B63-DFAF-4D2E-9725-6DAAF9603936}" sibTransId="{63B7D540-7A83-473D-8B6F-336F0118D121}"/>
    <dgm:cxn modelId="{76998E67-7D16-4295-A96F-4CE6707C02E9}" type="presOf" srcId="{91F3F68D-F67D-4B7E-B90C-4448F66CCD79}" destId="{7F84AC87-8971-4114-B50F-46665EE0142E}" srcOrd="1" destOrd="0" presId="urn:microsoft.com/office/officeart/2008/layout/NameandTitleOrganizationalChart"/>
    <dgm:cxn modelId="{3FADE6E8-5EE1-4724-BEE2-92B28E78D7C2}" type="presOf" srcId="{B421AAC7-998C-4EF4-882C-E83765C04694}" destId="{62104C71-1857-43AC-AE01-9DF2A02193F9}" srcOrd="0" destOrd="0" presId="urn:microsoft.com/office/officeart/2008/layout/NameandTitleOrganizationalChart"/>
    <dgm:cxn modelId="{FF744FA6-31CC-405A-B6E1-0BDF94780404}" type="presOf" srcId="{7C30E9AD-67E1-437B-9567-3A2EDFD317F0}" destId="{935B5CAD-2C76-4300-A3FC-4A30DA564002}" srcOrd="0" destOrd="0" presId="urn:microsoft.com/office/officeart/2008/layout/NameandTitleOrganizationalChart"/>
    <dgm:cxn modelId="{080FEAFC-ABF1-47D2-8522-C358B2AE9394}" srcId="{5CC02E61-BF5B-4A04-838B-EEA8305444A1}" destId="{BD3343EB-AD71-4FDC-8D28-626604A6DB94}" srcOrd="2" destOrd="0" parTransId="{B421AAC7-998C-4EF4-882C-E83765C04694}" sibTransId="{E7F2547D-33C7-480A-9D9D-54A9D097298F}"/>
    <dgm:cxn modelId="{99FBC454-7CFF-4224-8660-9A9BADDF2793}" type="presOf" srcId="{63B7D540-7A83-473D-8B6F-336F0118D121}" destId="{A9CD52CF-5F1D-4E65-B290-82B327E77864}" srcOrd="0" destOrd="0" presId="urn:microsoft.com/office/officeart/2008/layout/NameandTitleOrganizationalChart"/>
    <dgm:cxn modelId="{4370E82A-C498-4F38-8CFD-DA6714BB6A4F}" type="presOf" srcId="{56573A57-FAE1-47AC-BC82-6F3D103EE206}" destId="{D2C086CA-3A83-473A-9A47-ECD39D46470F}" srcOrd="0" destOrd="0" presId="urn:microsoft.com/office/officeart/2008/layout/NameandTitleOrganizationalChart"/>
    <dgm:cxn modelId="{141ADBFF-CE73-4A32-BAD9-D4CA8F5C7B6E}" srcId="{5CC02E61-BF5B-4A04-838B-EEA8305444A1}" destId="{F2E37DD7-34B7-4842-AAA9-10C20B1BF6B4}" srcOrd="1" destOrd="0" parTransId="{D2288B81-525E-433C-B9EE-7177367BA7B8}" sibTransId="{56573A57-FAE1-47AC-BC82-6F3D103EE206}"/>
    <dgm:cxn modelId="{B9AAF000-77FA-4602-8704-6DA1BB4026F4}" type="presOf" srcId="{BD3343EB-AD71-4FDC-8D28-626604A6DB94}" destId="{4FDD8E2C-89A7-488B-BEFF-9C0926A64F7D}" srcOrd="0" destOrd="0" presId="urn:microsoft.com/office/officeart/2008/layout/NameandTitleOrganizationalChart"/>
    <dgm:cxn modelId="{17624CC6-0AF8-46EE-A22D-FADD0FA2CC38}" type="presOf" srcId="{F2E37DD7-34B7-4842-AAA9-10C20B1BF6B4}" destId="{06C2CD7A-6546-43A5-BDC1-19C27D711933}" srcOrd="1" destOrd="0" presId="urn:microsoft.com/office/officeart/2008/layout/NameandTitleOrganizationalChart"/>
    <dgm:cxn modelId="{AB71FBA3-E876-46EE-BE31-4CCE4CBDDD21}" type="presOf" srcId="{E7A83B63-DFAF-4D2E-9725-6DAAF9603936}" destId="{2ADD4849-573C-41B9-AD9D-83C0F80DC242}" srcOrd="0" destOrd="0" presId="urn:microsoft.com/office/officeart/2008/layout/NameandTitleOrganizationalChart"/>
    <dgm:cxn modelId="{FFB2A1AE-FBF5-4537-B475-A98D08FE3E82}" srcId="{5CC02E61-BF5B-4A04-838B-EEA8305444A1}" destId="{74CBB422-7A68-4745-8C38-A5306BDC99B6}" srcOrd="0" destOrd="0" parTransId="{BBE307A2-5EF1-45BD-8443-F6D5BF7A211A}" sibTransId="{DEFAD6D3-76D0-4672-813E-C8E4F88FE4A5}"/>
    <dgm:cxn modelId="{DE9CF187-8B5A-48A8-9EAC-BDABD0D11C28}" type="presOf" srcId="{BD3343EB-AD71-4FDC-8D28-626604A6DB94}" destId="{4CBC4671-FB7D-4112-9D45-1508036B90BC}" srcOrd="1" destOrd="0" presId="urn:microsoft.com/office/officeart/2008/layout/NameandTitleOrganizationalChart"/>
    <dgm:cxn modelId="{448607F0-BF41-4A0A-8430-E9F951E8FFC1}" type="presOf" srcId="{74CBB422-7A68-4745-8C38-A5306BDC99B6}" destId="{6E5F1B9F-B99F-4007-8759-2BFB981AF7BE}" srcOrd="1" destOrd="0" presId="urn:microsoft.com/office/officeart/2008/layout/NameandTitleOrganizationalChart"/>
    <dgm:cxn modelId="{AE4D9937-2991-43CC-BC7A-92E8BE84CEBE}" type="presOf" srcId="{5CC02E61-BF5B-4A04-838B-EEA8305444A1}" destId="{64FE6E05-8446-4E67-93BA-850177D80158}" srcOrd="1" destOrd="0" presId="urn:microsoft.com/office/officeart/2008/layout/NameandTitleOrganizationalChart"/>
    <dgm:cxn modelId="{DB7ED45F-19DF-481D-8F60-CE5811A2C593}" type="presOf" srcId="{74CBB422-7A68-4745-8C38-A5306BDC99B6}" destId="{39BE8A15-0919-4DD6-BA1C-B22229E4014E}" srcOrd="0" destOrd="0" presId="urn:microsoft.com/office/officeart/2008/layout/NameandTitleOrganizationalChart"/>
    <dgm:cxn modelId="{C23635DC-BE37-4B4B-8B36-C8DD63447F50}" type="presOf" srcId="{91F3F68D-F67D-4B7E-B90C-4448F66CCD79}" destId="{AC8FE1FF-0235-410C-9A5E-52CF192091D6}" srcOrd="0" destOrd="0" presId="urn:microsoft.com/office/officeart/2008/layout/NameandTitleOrganizationalChart"/>
    <dgm:cxn modelId="{89A18CF6-6876-486B-80B4-38A8862949CA}" srcId="{807152D7-C9C3-4477-9CB8-4E88B8FD1F51}" destId="{5CC02E61-BF5B-4A04-838B-EEA8305444A1}" srcOrd="0" destOrd="0" parTransId="{20D62284-EB84-4FCB-85DE-79D852CAFE37}" sibTransId="{7C30E9AD-67E1-437B-9567-3A2EDFD317F0}"/>
    <dgm:cxn modelId="{FDDAB6F8-9073-4947-920C-2775FB3AF203}" type="presParOf" srcId="{19A846A8-FF53-48FA-88F6-75892D05BC73}" destId="{AF782108-44B6-4CC8-B976-E6FFB25D9274}" srcOrd="0" destOrd="0" presId="urn:microsoft.com/office/officeart/2008/layout/NameandTitleOrganizationalChart"/>
    <dgm:cxn modelId="{0BE8C431-6653-45EB-832F-843B6CF8A736}" type="presParOf" srcId="{AF782108-44B6-4CC8-B976-E6FFB25D9274}" destId="{71269ACE-BE7E-4FA6-A6D5-1600755ACAE8}" srcOrd="0" destOrd="0" presId="urn:microsoft.com/office/officeart/2008/layout/NameandTitleOrganizationalChart"/>
    <dgm:cxn modelId="{BFF7C711-2D59-4735-BACF-18D29CCE639B}" type="presParOf" srcId="{71269ACE-BE7E-4FA6-A6D5-1600755ACAE8}" destId="{068AD5D9-9E81-491E-8A05-DBF2A82C3207}" srcOrd="0" destOrd="0" presId="urn:microsoft.com/office/officeart/2008/layout/NameandTitleOrganizationalChart"/>
    <dgm:cxn modelId="{1A8061A7-2B8F-4D27-94ED-B73C5BC29CF6}" type="presParOf" srcId="{71269ACE-BE7E-4FA6-A6D5-1600755ACAE8}" destId="{935B5CAD-2C76-4300-A3FC-4A30DA564002}" srcOrd="1" destOrd="0" presId="urn:microsoft.com/office/officeart/2008/layout/NameandTitleOrganizationalChart"/>
    <dgm:cxn modelId="{C812ACD6-471B-4B39-9B17-0F09B692F026}" type="presParOf" srcId="{71269ACE-BE7E-4FA6-A6D5-1600755ACAE8}" destId="{64FE6E05-8446-4E67-93BA-850177D80158}" srcOrd="2" destOrd="0" presId="urn:microsoft.com/office/officeart/2008/layout/NameandTitleOrganizationalChart"/>
    <dgm:cxn modelId="{5D8645CB-759E-4DB4-A3F4-E07DC246AF91}" type="presParOf" srcId="{AF782108-44B6-4CC8-B976-E6FFB25D9274}" destId="{55EFFD22-8B45-4688-80D0-B80AAC9AD3A3}" srcOrd="1" destOrd="0" presId="urn:microsoft.com/office/officeart/2008/layout/NameandTitleOrganizationalChart"/>
    <dgm:cxn modelId="{2F8AB257-9796-46E8-9255-D238AB8922B4}" type="presParOf" srcId="{55EFFD22-8B45-4688-80D0-B80AAC9AD3A3}" destId="{BB3B0679-5F39-4D7D-A669-22A639FC0F3B}" srcOrd="0" destOrd="0" presId="urn:microsoft.com/office/officeart/2008/layout/NameandTitleOrganizationalChart"/>
    <dgm:cxn modelId="{3B2F95CA-59A1-42C9-83D7-81D4ABE3FAE2}" type="presParOf" srcId="{55EFFD22-8B45-4688-80D0-B80AAC9AD3A3}" destId="{BFF8D2AD-D7D3-4372-9D03-A24F9483F449}" srcOrd="1" destOrd="0" presId="urn:microsoft.com/office/officeart/2008/layout/NameandTitleOrganizationalChart"/>
    <dgm:cxn modelId="{6B964197-C12C-425A-B94B-F7FA30C6CB02}" type="presParOf" srcId="{BFF8D2AD-D7D3-4372-9D03-A24F9483F449}" destId="{681B0036-6B46-4FEC-8F14-A8BD16D48342}" srcOrd="0" destOrd="0" presId="urn:microsoft.com/office/officeart/2008/layout/NameandTitleOrganizationalChart"/>
    <dgm:cxn modelId="{BC595512-1733-46E5-9C42-816FC2AA6856}" type="presParOf" srcId="{681B0036-6B46-4FEC-8F14-A8BD16D48342}" destId="{39BE8A15-0919-4DD6-BA1C-B22229E4014E}" srcOrd="0" destOrd="0" presId="urn:microsoft.com/office/officeart/2008/layout/NameandTitleOrganizationalChart"/>
    <dgm:cxn modelId="{0CAFE03D-0ED3-423D-9AE9-09876601F001}" type="presParOf" srcId="{681B0036-6B46-4FEC-8F14-A8BD16D48342}" destId="{959AC464-1047-4632-949A-5879EA91DD6C}" srcOrd="1" destOrd="0" presId="urn:microsoft.com/office/officeart/2008/layout/NameandTitleOrganizationalChart"/>
    <dgm:cxn modelId="{16CB646C-F098-4480-8B5C-2E87EE563DF9}" type="presParOf" srcId="{681B0036-6B46-4FEC-8F14-A8BD16D48342}" destId="{6E5F1B9F-B99F-4007-8759-2BFB981AF7BE}" srcOrd="2" destOrd="0" presId="urn:microsoft.com/office/officeart/2008/layout/NameandTitleOrganizationalChart"/>
    <dgm:cxn modelId="{B0669042-284B-4D96-B5EB-1FB8A62D0310}" type="presParOf" srcId="{BFF8D2AD-D7D3-4372-9D03-A24F9483F449}" destId="{157FD141-697F-41DD-86DB-7568EC07E27A}" srcOrd="1" destOrd="0" presId="urn:microsoft.com/office/officeart/2008/layout/NameandTitleOrganizationalChart"/>
    <dgm:cxn modelId="{2F956C93-37DD-4452-BA80-BB34A205E4E6}" type="presParOf" srcId="{BFF8D2AD-D7D3-4372-9D03-A24F9483F449}" destId="{DB33B66B-14D1-44C0-A6FA-96026A32538F}" srcOrd="2" destOrd="0" presId="urn:microsoft.com/office/officeart/2008/layout/NameandTitleOrganizationalChart"/>
    <dgm:cxn modelId="{A681E7FC-8929-4872-8F87-C162AAA919A9}" type="presParOf" srcId="{55EFFD22-8B45-4688-80D0-B80AAC9AD3A3}" destId="{5557A1F0-A3C3-408B-AE4B-AC473BB98E77}" srcOrd="2" destOrd="0" presId="urn:microsoft.com/office/officeart/2008/layout/NameandTitleOrganizationalChart"/>
    <dgm:cxn modelId="{DD52535D-C7C0-4243-9A60-6A6112F8C6FF}" type="presParOf" srcId="{55EFFD22-8B45-4688-80D0-B80AAC9AD3A3}" destId="{FEA598DC-D5F3-4ABC-9A0D-0EE959C9DC09}" srcOrd="3" destOrd="0" presId="urn:microsoft.com/office/officeart/2008/layout/NameandTitleOrganizationalChart"/>
    <dgm:cxn modelId="{3A088114-F1C5-486A-ABB2-B57292BDA764}" type="presParOf" srcId="{FEA598DC-D5F3-4ABC-9A0D-0EE959C9DC09}" destId="{FD783787-5E78-49AC-BEDE-D95425761EFD}" srcOrd="0" destOrd="0" presId="urn:microsoft.com/office/officeart/2008/layout/NameandTitleOrganizationalChart"/>
    <dgm:cxn modelId="{515E17B2-8C63-452C-B15C-68A51100FF30}" type="presParOf" srcId="{FD783787-5E78-49AC-BEDE-D95425761EFD}" destId="{B949A187-ECFB-4240-86CD-13A0078A72B5}" srcOrd="0" destOrd="0" presId="urn:microsoft.com/office/officeart/2008/layout/NameandTitleOrganizationalChart"/>
    <dgm:cxn modelId="{1BB43934-AF7D-4107-908D-0C3E819E7B8C}" type="presParOf" srcId="{FD783787-5E78-49AC-BEDE-D95425761EFD}" destId="{D2C086CA-3A83-473A-9A47-ECD39D46470F}" srcOrd="1" destOrd="0" presId="urn:microsoft.com/office/officeart/2008/layout/NameandTitleOrganizationalChart"/>
    <dgm:cxn modelId="{27B0F81B-22EF-4D58-AD6F-52AE8792064F}" type="presParOf" srcId="{FD783787-5E78-49AC-BEDE-D95425761EFD}" destId="{06C2CD7A-6546-43A5-BDC1-19C27D711933}" srcOrd="2" destOrd="0" presId="urn:microsoft.com/office/officeart/2008/layout/NameandTitleOrganizationalChart"/>
    <dgm:cxn modelId="{B7F1FBE6-D748-4E74-AA1E-9B89B5CE4954}" type="presParOf" srcId="{FEA598DC-D5F3-4ABC-9A0D-0EE959C9DC09}" destId="{43BEE761-656E-485E-94EA-0645152BF6F4}" srcOrd="1" destOrd="0" presId="urn:microsoft.com/office/officeart/2008/layout/NameandTitleOrganizationalChart"/>
    <dgm:cxn modelId="{9158E894-39A0-4CC7-BDBA-A1C864A99EE3}" type="presParOf" srcId="{FEA598DC-D5F3-4ABC-9A0D-0EE959C9DC09}" destId="{C3855FCC-4EF8-4B9F-984B-A6A7397FCC38}" srcOrd="2" destOrd="0" presId="urn:microsoft.com/office/officeart/2008/layout/NameandTitleOrganizationalChart"/>
    <dgm:cxn modelId="{9F56403E-D17C-4A74-93E9-DE3FBCF7881B}" type="presParOf" srcId="{55EFFD22-8B45-4688-80D0-B80AAC9AD3A3}" destId="{62104C71-1857-43AC-AE01-9DF2A02193F9}" srcOrd="4" destOrd="0" presId="urn:microsoft.com/office/officeart/2008/layout/NameandTitleOrganizationalChart"/>
    <dgm:cxn modelId="{E709608F-57F6-4E2E-BB4C-E14C5425073D}" type="presParOf" srcId="{55EFFD22-8B45-4688-80D0-B80AAC9AD3A3}" destId="{A3495CEB-5997-4A9C-B739-FC87E4837371}" srcOrd="5" destOrd="0" presId="urn:microsoft.com/office/officeart/2008/layout/NameandTitleOrganizationalChart"/>
    <dgm:cxn modelId="{378E63E6-810D-4C1E-AAC2-BE2A331C49FE}" type="presParOf" srcId="{A3495CEB-5997-4A9C-B739-FC87E4837371}" destId="{A526F5DC-958B-44F8-924C-097FD53AD3C0}" srcOrd="0" destOrd="0" presId="urn:microsoft.com/office/officeart/2008/layout/NameandTitleOrganizationalChart"/>
    <dgm:cxn modelId="{4EAC55E5-20F7-4C78-92BF-F8E971B4536C}" type="presParOf" srcId="{A526F5DC-958B-44F8-924C-097FD53AD3C0}" destId="{4FDD8E2C-89A7-488B-BEFF-9C0926A64F7D}" srcOrd="0" destOrd="0" presId="urn:microsoft.com/office/officeart/2008/layout/NameandTitleOrganizationalChart"/>
    <dgm:cxn modelId="{01E57596-2059-4C40-A4E1-69482271CF6C}" type="presParOf" srcId="{A526F5DC-958B-44F8-924C-097FD53AD3C0}" destId="{3BBC64D8-8D42-4540-ACFE-9F4A2BB102C2}" srcOrd="1" destOrd="0" presId="urn:microsoft.com/office/officeart/2008/layout/NameandTitleOrganizationalChart"/>
    <dgm:cxn modelId="{98297489-E82F-4AFF-B616-5E79C8F16C67}" type="presParOf" srcId="{A526F5DC-958B-44F8-924C-097FD53AD3C0}" destId="{4CBC4671-FB7D-4112-9D45-1508036B90BC}" srcOrd="2" destOrd="0" presId="urn:microsoft.com/office/officeart/2008/layout/NameandTitleOrganizationalChart"/>
    <dgm:cxn modelId="{B3CF51C7-77AC-4C89-9FF6-BFBECD0DEDB5}" type="presParOf" srcId="{A3495CEB-5997-4A9C-B739-FC87E4837371}" destId="{1DDEF462-3809-4BC3-A5D1-890EEC5EC2AC}" srcOrd="1" destOrd="0" presId="urn:microsoft.com/office/officeart/2008/layout/NameandTitleOrganizationalChart"/>
    <dgm:cxn modelId="{8D744A31-B958-4EC8-A23A-27D21D2D3050}" type="presParOf" srcId="{A3495CEB-5997-4A9C-B739-FC87E4837371}" destId="{F69D26FC-720C-401C-B702-420BB717A97B}" srcOrd="2" destOrd="0" presId="urn:microsoft.com/office/officeart/2008/layout/NameandTitleOrganizationalChart"/>
    <dgm:cxn modelId="{224C450C-3E21-4D34-9D08-8E8BE86A9A1F}" type="presParOf" srcId="{55EFFD22-8B45-4688-80D0-B80AAC9AD3A3}" destId="{2ADD4849-573C-41B9-AD9D-83C0F80DC242}" srcOrd="6" destOrd="0" presId="urn:microsoft.com/office/officeart/2008/layout/NameandTitleOrganizationalChart"/>
    <dgm:cxn modelId="{615D4BFA-F7D5-475D-9B9F-4F1C746CEC9E}" type="presParOf" srcId="{55EFFD22-8B45-4688-80D0-B80AAC9AD3A3}" destId="{E4F9784F-CB1C-4D2F-ACD0-EB27EF64C9B2}" srcOrd="7" destOrd="0" presId="urn:microsoft.com/office/officeart/2008/layout/NameandTitleOrganizationalChart"/>
    <dgm:cxn modelId="{7B66E8FB-B9E1-4686-84BB-69CA1849F351}" type="presParOf" srcId="{E4F9784F-CB1C-4D2F-ACD0-EB27EF64C9B2}" destId="{91367100-064D-4D32-B08D-C197C8260EDD}" srcOrd="0" destOrd="0" presId="urn:microsoft.com/office/officeart/2008/layout/NameandTitleOrganizationalChart"/>
    <dgm:cxn modelId="{8FC121DF-B0A8-4F21-8C9A-DC5ED22DDA44}" type="presParOf" srcId="{91367100-064D-4D32-B08D-C197C8260EDD}" destId="{AC8FE1FF-0235-410C-9A5E-52CF192091D6}" srcOrd="0" destOrd="0" presId="urn:microsoft.com/office/officeart/2008/layout/NameandTitleOrganizationalChart"/>
    <dgm:cxn modelId="{94BC48D2-003B-46F8-BFED-74811A29FCA0}" type="presParOf" srcId="{91367100-064D-4D32-B08D-C197C8260EDD}" destId="{A9CD52CF-5F1D-4E65-B290-82B327E77864}" srcOrd="1" destOrd="0" presId="urn:microsoft.com/office/officeart/2008/layout/NameandTitleOrganizationalChart"/>
    <dgm:cxn modelId="{F4249DFF-B26D-450F-A308-4020A1C36319}" type="presParOf" srcId="{91367100-064D-4D32-B08D-C197C8260EDD}" destId="{7F84AC87-8971-4114-B50F-46665EE0142E}" srcOrd="2" destOrd="0" presId="urn:microsoft.com/office/officeart/2008/layout/NameandTitleOrganizationalChart"/>
    <dgm:cxn modelId="{D2F29305-E6B1-4921-AC4E-28AE44AA73FD}" type="presParOf" srcId="{E4F9784F-CB1C-4D2F-ACD0-EB27EF64C9B2}" destId="{A5E70204-7E41-4EC3-A339-472598C99D66}" srcOrd="1" destOrd="0" presId="urn:microsoft.com/office/officeart/2008/layout/NameandTitleOrganizationalChart"/>
    <dgm:cxn modelId="{900E2B23-67EE-40CF-A127-8C3C8A7D0754}" type="presParOf" srcId="{E4F9784F-CB1C-4D2F-ACD0-EB27EF64C9B2}" destId="{1F02AAA6-CE17-44C0-87D5-8F73D456DCFB}" srcOrd="2" destOrd="0" presId="urn:microsoft.com/office/officeart/2008/layout/NameandTitleOrganizationalChart"/>
    <dgm:cxn modelId="{FD9D5379-5866-43DD-AE6B-13CD4F74B03E}" type="presParOf" srcId="{AF782108-44B6-4CC8-B976-E6FFB25D9274}" destId="{35D98A6E-04B5-4361-9523-51EFD39BF273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66775BF6-4317-D84A-90B1-06B0D7419ED4}" type="doc">
      <dgm:prSet loTypeId="urn:microsoft.com/office/officeart/2008/layout/NameandTitleOrganizationalChar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F626BABD-9937-524B-BFF3-38EE0D74B2D1}">
      <dgm:prSet phldrT="[文字]" custT="1"/>
      <dgm:spPr/>
      <dgm:t>
        <a:bodyPr/>
        <a:lstStyle/>
        <a:p>
          <a:r>
            <a:rPr lang="en-US" altLang="zh-TW" sz="1800" dirty="0" smtClean="0"/>
            <a:t>David Yin</a:t>
          </a:r>
          <a:endParaRPr lang="zh-TW" altLang="en-US" sz="1800" dirty="0"/>
        </a:p>
      </dgm:t>
    </dgm:pt>
    <dgm:pt modelId="{F06A5197-D7AF-1946-8A90-5367DE1B0B69}" type="parTrans" cxnId="{AFBDB1E2-B83B-7441-B98E-E4CB62950D38}">
      <dgm:prSet/>
      <dgm:spPr/>
      <dgm:t>
        <a:bodyPr/>
        <a:lstStyle/>
        <a:p>
          <a:endParaRPr lang="zh-TW" altLang="en-US"/>
        </a:p>
      </dgm:t>
    </dgm:pt>
    <dgm:pt modelId="{A9687707-D1D6-F74D-B3CE-BEDFE744C503}" type="sibTrans" cxnId="{AFBDB1E2-B83B-7441-B98E-E4CB62950D38}">
      <dgm:prSet custT="1"/>
      <dgm:spPr/>
      <dgm:t>
        <a:bodyPr/>
        <a:lstStyle/>
        <a:p>
          <a:r>
            <a:rPr lang="en-US" altLang="zh-TW" sz="1300" dirty="0" smtClean="0"/>
            <a:t>MFG site </a:t>
          </a:r>
          <a:r>
            <a:rPr lang="en-US" altLang="zh-TW" sz="1300" dirty="0" smtClean="0"/>
            <a:t>manager,16yr</a:t>
          </a:r>
          <a:endParaRPr lang="zh-TW" altLang="en-US" sz="1300" dirty="0"/>
        </a:p>
      </dgm:t>
    </dgm:pt>
    <dgm:pt modelId="{22695F0D-4F8F-244D-A440-23023FAC9876}" type="asst">
      <dgm:prSet phldrT="[文字]" custT="1"/>
      <dgm:spPr/>
      <dgm:t>
        <a:bodyPr/>
        <a:lstStyle/>
        <a:p>
          <a:r>
            <a:rPr lang="en-US" altLang="zh-TW" sz="1800" dirty="0" smtClean="0"/>
            <a:t>Ben Trinh</a:t>
          </a:r>
          <a:endParaRPr lang="zh-TW" altLang="en-US" sz="1800" dirty="0"/>
        </a:p>
      </dgm:t>
    </dgm:pt>
    <dgm:pt modelId="{89B39102-6B3E-B14E-9436-514DDB2EBF55}" type="parTrans" cxnId="{DDAC8078-2206-C54E-9221-402A08BB6850}">
      <dgm:prSet/>
      <dgm:spPr/>
      <dgm:t>
        <a:bodyPr/>
        <a:lstStyle/>
        <a:p>
          <a:endParaRPr lang="zh-TW" altLang="en-US"/>
        </a:p>
      </dgm:t>
    </dgm:pt>
    <dgm:pt modelId="{0A405198-F396-6647-A227-3E3EEDA8CAE7}" type="sibTrans" cxnId="{DDAC8078-2206-C54E-9221-402A08BB6850}">
      <dgm:prSet custT="1"/>
      <dgm:spPr/>
      <dgm:t>
        <a:bodyPr/>
        <a:lstStyle/>
        <a:p>
          <a:r>
            <a:rPr lang="en-US" altLang="zh-TW" sz="1300" dirty="0" smtClean="0"/>
            <a:t>MFG  </a:t>
          </a:r>
          <a:r>
            <a:rPr lang="en-US" altLang="zh-TW" sz="1300" dirty="0" smtClean="0"/>
            <a:t>Lead, 14yr</a:t>
          </a:r>
          <a:endParaRPr lang="zh-TW" altLang="en-US" sz="1300" dirty="0"/>
        </a:p>
      </dgm:t>
    </dgm:pt>
    <dgm:pt modelId="{82838F5C-88AC-5F48-BC98-6E6C76C7F3A3}">
      <dgm:prSet phldrT="[文字]" custT="1"/>
      <dgm:spPr/>
      <dgm:t>
        <a:bodyPr/>
        <a:lstStyle/>
        <a:p>
          <a:r>
            <a:rPr lang="en-US" altLang="zh-TW" sz="1800" dirty="0"/>
            <a:t>Bi</a:t>
          </a:r>
          <a:endParaRPr lang="zh-TW" altLang="en-US" sz="1800" dirty="0"/>
        </a:p>
      </dgm:t>
    </dgm:pt>
    <dgm:pt modelId="{0FAEC8C5-CEF4-FA4D-837D-EEFFA670797E}" type="parTrans" cxnId="{9393E0AD-B16E-1746-97EC-F825032135DB}">
      <dgm:prSet/>
      <dgm:spPr/>
      <dgm:t>
        <a:bodyPr/>
        <a:lstStyle/>
        <a:p>
          <a:endParaRPr lang="zh-TW" altLang="en-US"/>
        </a:p>
      </dgm:t>
    </dgm:pt>
    <dgm:pt modelId="{5195BABA-3328-ED49-BA84-C6D2530DBB36}" type="sibTrans" cxnId="{9393E0AD-B16E-1746-97EC-F825032135DB}">
      <dgm:prSet custT="1"/>
      <dgm:spPr/>
      <dgm:t>
        <a:bodyPr/>
        <a:lstStyle/>
        <a:p>
          <a:r>
            <a:rPr lang="en-US" altLang="zh-TW" sz="1300" dirty="0"/>
            <a:t>CFT NPI </a:t>
          </a:r>
          <a:r>
            <a:rPr lang="en-US" altLang="zh-TW" sz="1300" dirty="0" smtClean="0"/>
            <a:t>PM, 10yr</a:t>
          </a:r>
          <a:endParaRPr lang="zh-TW" altLang="en-US" sz="1300" dirty="0"/>
        </a:p>
      </dgm:t>
    </dgm:pt>
    <dgm:pt modelId="{F7787631-B11E-8247-92D3-8F24D48B7332}">
      <dgm:prSet phldrT="[文字]" custT="1"/>
      <dgm:spPr/>
      <dgm:t>
        <a:bodyPr/>
        <a:lstStyle/>
        <a:p>
          <a:r>
            <a:rPr lang="en-US" altLang="zh-TW" sz="1800" dirty="0"/>
            <a:t>Nelly</a:t>
          </a:r>
          <a:endParaRPr lang="zh-TW" altLang="en-US" sz="1800" dirty="0"/>
        </a:p>
      </dgm:t>
    </dgm:pt>
    <dgm:pt modelId="{DF18E63B-FE6B-394C-97ED-DB10266F342A}" type="parTrans" cxnId="{FD52C24A-7121-0B49-B440-C67020187B93}">
      <dgm:prSet/>
      <dgm:spPr/>
      <dgm:t>
        <a:bodyPr/>
        <a:lstStyle/>
        <a:p>
          <a:endParaRPr lang="zh-TW" altLang="en-US"/>
        </a:p>
      </dgm:t>
    </dgm:pt>
    <dgm:pt modelId="{38C2CA4F-7BD5-384C-BAE4-F5C0FE7B550D}" type="sibTrans" cxnId="{FD52C24A-7121-0B49-B440-C67020187B93}">
      <dgm:prSet custT="1"/>
      <dgm:spPr/>
      <dgm:t>
        <a:bodyPr/>
        <a:lstStyle/>
        <a:p>
          <a:r>
            <a:rPr lang="en-US" altLang="zh-TW" sz="1300" dirty="0"/>
            <a:t>CFT MP </a:t>
          </a:r>
          <a:r>
            <a:rPr lang="en-US" altLang="zh-TW" sz="1300" dirty="0" smtClean="0"/>
            <a:t>PM, 2yr</a:t>
          </a:r>
          <a:endParaRPr lang="zh-TW" altLang="en-US" sz="1300" dirty="0"/>
        </a:p>
      </dgm:t>
    </dgm:pt>
    <dgm:pt modelId="{3DB6196D-C093-4BCB-9FF8-D2610743AD2A}" type="asst">
      <dgm:prSet phldrT="[文字]" custT="1"/>
      <dgm:spPr/>
      <dgm:t>
        <a:bodyPr/>
        <a:lstStyle/>
        <a:p>
          <a:r>
            <a:rPr lang="en-US" altLang="zh-TW" sz="1800" dirty="0" smtClean="0"/>
            <a:t>Lam Chu</a:t>
          </a:r>
          <a:endParaRPr lang="zh-TW" altLang="en-US" sz="1800" dirty="0"/>
        </a:p>
      </dgm:t>
    </dgm:pt>
    <dgm:pt modelId="{0E649DD7-4CF1-451E-85A3-8A7BA750B197}" type="parTrans" cxnId="{23E6EC42-0B1D-4B21-834A-050D2829CD9D}">
      <dgm:prSet/>
      <dgm:spPr/>
      <dgm:t>
        <a:bodyPr/>
        <a:lstStyle/>
        <a:p>
          <a:endParaRPr lang="zh-TW" altLang="en-US"/>
        </a:p>
      </dgm:t>
    </dgm:pt>
    <dgm:pt modelId="{8BD5521B-701C-4F88-94C0-9E8E6B33A8F0}" type="sibTrans" cxnId="{23E6EC42-0B1D-4B21-834A-050D2829CD9D}">
      <dgm:prSet/>
      <dgm:spPr/>
      <dgm:t>
        <a:bodyPr/>
        <a:lstStyle/>
        <a:p>
          <a:r>
            <a:rPr lang="en-US" altLang="zh-TW" dirty="0" smtClean="0"/>
            <a:t>PM lead, 11yr</a:t>
          </a:r>
          <a:endParaRPr lang="zh-TW" altLang="en-US" dirty="0"/>
        </a:p>
      </dgm:t>
    </dgm:pt>
    <dgm:pt modelId="{519AC74F-D791-6A47-8AA5-368D3C9D4CDD}" type="pres">
      <dgm:prSet presAssocID="{66775BF6-4317-D84A-90B1-06B0D7419E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B8A991E3-BAA6-164A-9CA1-0ED724ACF2B7}" type="pres">
      <dgm:prSet presAssocID="{F626BABD-9937-524B-BFF3-38EE0D74B2D1}" presName="hierRoot1" presStyleCnt="0">
        <dgm:presLayoutVars>
          <dgm:hierBranch val="init"/>
        </dgm:presLayoutVars>
      </dgm:prSet>
      <dgm:spPr/>
    </dgm:pt>
    <dgm:pt modelId="{D07DEE41-DF91-3546-AE62-7566B4D31A94}" type="pres">
      <dgm:prSet presAssocID="{F626BABD-9937-524B-BFF3-38EE0D74B2D1}" presName="rootComposite1" presStyleCnt="0"/>
      <dgm:spPr/>
    </dgm:pt>
    <dgm:pt modelId="{45FB5104-7BBF-0A46-B922-D56544BB7E4A}" type="pres">
      <dgm:prSet presAssocID="{F626BABD-9937-524B-BFF3-38EE0D74B2D1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10B1C4D8-DAB2-7C4D-8B2E-1312729429D6}" type="pres">
      <dgm:prSet presAssocID="{F626BABD-9937-524B-BFF3-38EE0D74B2D1}" presName="titleText1" presStyleLbl="fgAcc0" presStyleIdx="0" presStyleCnt="1" custScaleX="132439" custScaleY="156314" custLinFactNeighborY="5378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5676B8B-B53B-0347-97C9-ED1BEA97A3EF}" type="pres">
      <dgm:prSet presAssocID="{F626BABD-9937-524B-BFF3-38EE0D74B2D1}" presName="rootConnector1" presStyleLbl="node1" presStyleIdx="0" presStyleCnt="2"/>
      <dgm:spPr/>
      <dgm:t>
        <a:bodyPr/>
        <a:lstStyle/>
        <a:p>
          <a:endParaRPr lang="zh-TW" altLang="en-US"/>
        </a:p>
      </dgm:t>
    </dgm:pt>
    <dgm:pt modelId="{1285659E-BF82-BE4C-86A7-5DB2DD6B1465}" type="pres">
      <dgm:prSet presAssocID="{F626BABD-9937-524B-BFF3-38EE0D74B2D1}" presName="hierChild2" presStyleCnt="0"/>
      <dgm:spPr/>
    </dgm:pt>
    <dgm:pt modelId="{13C29213-7B65-5D4B-958A-91B3D261887B}" type="pres">
      <dgm:prSet presAssocID="{F626BABD-9937-524B-BFF3-38EE0D74B2D1}" presName="hierChild3" presStyleCnt="0"/>
      <dgm:spPr/>
    </dgm:pt>
    <dgm:pt modelId="{AD904E82-4F49-D740-9080-B843E33FD853}" type="pres">
      <dgm:prSet presAssocID="{89B39102-6B3E-B14E-9436-514DDB2EBF55}" presName="Name96" presStyleLbl="parChTrans1D2" presStyleIdx="0" presStyleCnt="1"/>
      <dgm:spPr/>
      <dgm:t>
        <a:bodyPr/>
        <a:lstStyle/>
        <a:p>
          <a:endParaRPr lang="zh-TW" altLang="en-US"/>
        </a:p>
      </dgm:t>
    </dgm:pt>
    <dgm:pt modelId="{DA2B6463-8F82-D342-A3D6-9BAFA147E648}" type="pres">
      <dgm:prSet presAssocID="{22695F0D-4F8F-244D-A440-23023FAC9876}" presName="hierRoot3" presStyleCnt="0">
        <dgm:presLayoutVars>
          <dgm:hierBranch val="init"/>
        </dgm:presLayoutVars>
      </dgm:prSet>
      <dgm:spPr/>
    </dgm:pt>
    <dgm:pt modelId="{8701085A-C5E6-EB48-8BE6-68D11D42152B}" type="pres">
      <dgm:prSet presAssocID="{22695F0D-4F8F-244D-A440-23023FAC9876}" presName="rootComposite3" presStyleCnt="0"/>
      <dgm:spPr/>
    </dgm:pt>
    <dgm:pt modelId="{88B99F81-C6F8-074F-8147-1F9E327F3BDC}" type="pres">
      <dgm:prSet presAssocID="{22695F0D-4F8F-244D-A440-23023FAC9876}" presName="rootText3" presStyleLbl="asst1" presStyleIdx="0" presStyleCnt="2" custLinFactNeighborY="-1086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BD04E577-3AFE-AD47-9D86-598DA6F86184}" type="pres">
      <dgm:prSet presAssocID="{22695F0D-4F8F-244D-A440-23023FAC9876}" presName="titleText3" presStyleLbl="fgAcc2" presStyleIdx="0" presStyleCnt="2" custScaleX="105438" custScaleY="189096" custLinFactNeighborX="-10000" custLinFactNeighborY="19557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9327BBE7-4366-3445-83D3-349E3E64E8B7}" type="pres">
      <dgm:prSet presAssocID="{22695F0D-4F8F-244D-A440-23023FAC9876}" presName="rootConnector3" presStyleLbl="asst1" presStyleIdx="0" presStyleCnt="2"/>
      <dgm:spPr/>
      <dgm:t>
        <a:bodyPr/>
        <a:lstStyle/>
        <a:p>
          <a:endParaRPr lang="zh-TW" altLang="en-US"/>
        </a:p>
      </dgm:t>
    </dgm:pt>
    <dgm:pt modelId="{AA23A68E-19E6-AF47-81EC-1CA8ECA4B4E8}" type="pres">
      <dgm:prSet presAssocID="{22695F0D-4F8F-244D-A440-23023FAC9876}" presName="hierChild6" presStyleCnt="0"/>
      <dgm:spPr/>
    </dgm:pt>
    <dgm:pt modelId="{46580765-70B3-2048-9C9E-2852073CF6ED}" type="pres">
      <dgm:prSet presAssocID="{22695F0D-4F8F-244D-A440-23023FAC9876}" presName="hierChild7" presStyleCnt="0"/>
      <dgm:spPr/>
    </dgm:pt>
    <dgm:pt modelId="{29D7D4AA-7152-4743-ACD4-7D5E4D8CCEED}" type="pres">
      <dgm:prSet presAssocID="{0E649DD7-4CF1-451E-85A3-8A7BA750B197}" presName="Name96" presStyleLbl="parChTrans1D3" presStyleIdx="0" presStyleCnt="1"/>
      <dgm:spPr/>
      <dgm:t>
        <a:bodyPr/>
        <a:lstStyle/>
        <a:p>
          <a:endParaRPr lang="zh-TW" altLang="en-US"/>
        </a:p>
      </dgm:t>
    </dgm:pt>
    <dgm:pt modelId="{68CE9016-2715-4C71-A580-639BF531D6C0}" type="pres">
      <dgm:prSet presAssocID="{3DB6196D-C093-4BCB-9FF8-D2610743AD2A}" presName="hierRoot3" presStyleCnt="0">
        <dgm:presLayoutVars>
          <dgm:hierBranch val="init"/>
        </dgm:presLayoutVars>
      </dgm:prSet>
      <dgm:spPr/>
    </dgm:pt>
    <dgm:pt modelId="{E81D3F8D-33E7-4705-8DF2-F0F7F47EEAEA}" type="pres">
      <dgm:prSet presAssocID="{3DB6196D-C093-4BCB-9FF8-D2610743AD2A}" presName="rootComposite3" presStyleCnt="0"/>
      <dgm:spPr/>
    </dgm:pt>
    <dgm:pt modelId="{A76943AE-9C2F-4EC3-8703-7103198F6983}" type="pres">
      <dgm:prSet presAssocID="{3DB6196D-C093-4BCB-9FF8-D2610743AD2A}" presName="rootText3" presStyleLbl="asst1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EC34E7DD-535D-48FA-AC75-796889EEF665}" type="pres">
      <dgm:prSet presAssocID="{3DB6196D-C093-4BCB-9FF8-D2610743AD2A}" presName="titleText3" presStyleLbl="fgAcc2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74467B36-2866-47E2-BEA9-F0D53BEE8131}" type="pres">
      <dgm:prSet presAssocID="{3DB6196D-C093-4BCB-9FF8-D2610743AD2A}" presName="rootConnector3" presStyleLbl="asst1" presStyleIdx="1" presStyleCnt="2"/>
      <dgm:spPr/>
      <dgm:t>
        <a:bodyPr/>
        <a:lstStyle/>
        <a:p>
          <a:endParaRPr lang="zh-TW" altLang="en-US"/>
        </a:p>
      </dgm:t>
    </dgm:pt>
    <dgm:pt modelId="{3198437D-33DD-4435-9E76-BDA5A71E3225}" type="pres">
      <dgm:prSet presAssocID="{3DB6196D-C093-4BCB-9FF8-D2610743AD2A}" presName="hierChild6" presStyleCnt="0"/>
      <dgm:spPr/>
    </dgm:pt>
    <dgm:pt modelId="{594787F0-09CD-B541-953F-8DBE392258CA}" type="pres">
      <dgm:prSet presAssocID="{0FAEC8C5-CEF4-FA4D-837D-EEFFA670797E}" presName="Name37" presStyleLbl="parChTrans1D4" presStyleIdx="0" presStyleCnt="2"/>
      <dgm:spPr/>
      <dgm:t>
        <a:bodyPr/>
        <a:lstStyle/>
        <a:p>
          <a:endParaRPr lang="zh-TW" altLang="en-US"/>
        </a:p>
      </dgm:t>
    </dgm:pt>
    <dgm:pt modelId="{EC4BA046-53EF-2745-85AC-F12F0F21C6D7}" type="pres">
      <dgm:prSet presAssocID="{82838F5C-88AC-5F48-BC98-6E6C76C7F3A3}" presName="hierRoot2" presStyleCnt="0">
        <dgm:presLayoutVars>
          <dgm:hierBranch val="init"/>
        </dgm:presLayoutVars>
      </dgm:prSet>
      <dgm:spPr/>
    </dgm:pt>
    <dgm:pt modelId="{9373B364-49E2-4441-8664-BCB95CD09156}" type="pres">
      <dgm:prSet presAssocID="{82838F5C-88AC-5F48-BC98-6E6C76C7F3A3}" presName="rootComposite" presStyleCnt="0"/>
      <dgm:spPr/>
    </dgm:pt>
    <dgm:pt modelId="{A9CBEB04-267A-AA49-A9FE-5A9421C9B8E1}" type="pres">
      <dgm:prSet presAssocID="{82838F5C-88AC-5F48-BC98-6E6C76C7F3A3}" presName="rootText" presStyleLbl="node1" presStyleIdx="0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3FB87CA-9C3D-7A44-9B9F-3305D97D128C}" type="pres">
      <dgm:prSet presAssocID="{82838F5C-88AC-5F48-BC98-6E6C76C7F3A3}" presName="titleText2" presStyleLbl="fgAcc1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8448081B-BA3F-3049-84F7-5D522A574634}" type="pres">
      <dgm:prSet presAssocID="{82838F5C-88AC-5F48-BC98-6E6C76C7F3A3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B40D64D6-D044-B046-9209-8EF507CD6250}" type="pres">
      <dgm:prSet presAssocID="{82838F5C-88AC-5F48-BC98-6E6C76C7F3A3}" presName="hierChild4" presStyleCnt="0"/>
      <dgm:spPr/>
    </dgm:pt>
    <dgm:pt modelId="{E715BAD1-6787-8942-98FD-D157FC03773A}" type="pres">
      <dgm:prSet presAssocID="{82838F5C-88AC-5F48-BC98-6E6C76C7F3A3}" presName="hierChild5" presStyleCnt="0"/>
      <dgm:spPr/>
    </dgm:pt>
    <dgm:pt modelId="{444584D7-5618-9840-855A-4EBEB586FB62}" type="pres">
      <dgm:prSet presAssocID="{DF18E63B-FE6B-394C-97ED-DB10266F342A}" presName="Name37" presStyleLbl="parChTrans1D4" presStyleIdx="1" presStyleCnt="2"/>
      <dgm:spPr/>
      <dgm:t>
        <a:bodyPr/>
        <a:lstStyle/>
        <a:p>
          <a:endParaRPr lang="zh-TW" altLang="en-US"/>
        </a:p>
      </dgm:t>
    </dgm:pt>
    <dgm:pt modelId="{7A9B534E-5840-7849-9D0C-D55EBAE8068F}" type="pres">
      <dgm:prSet presAssocID="{F7787631-B11E-8247-92D3-8F24D48B7332}" presName="hierRoot2" presStyleCnt="0">
        <dgm:presLayoutVars>
          <dgm:hierBranch val="init"/>
        </dgm:presLayoutVars>
      </dgm:prSet>
      <dgm:spPr/>
    </dgm:pt>
    <dgm:pt modelId="{8338D647-FA63-F74B-B892-482F6F1E71AC}" type="pres">
      <dgm:prSet presAssocID="{F7787631-B11E-8247-92D3-8F24D48B7332}" presName="rootComposite" presStyleCnt="0"/>
      <dgm:spPr/>
    </dgm:pt>
    <dgm:pt modelId="{2361A157-7B6F-5646-965B-B33E6B355029}" type="pres">
      <dgm:prSet presAssocID="{F7787631-B11E-8247-92D3-8F24D48B7332}" presName="rootText" presStyleLbl="node1" presStyleIdx="1" presStyleCnt="2">
        <dgm:presLayoutVars>
          <dgm:chMax/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C118A4A-5081-A94F-BD6A-E98EA6DB4E6A}" type="pres">
      <dgm:prSet presAssocID="{F7787631-B11E-8247-92D3-8F24D48B7332}" presName="titleText2" presStyleLbl="fgAcc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14024B26-4451-8A42-B76C-8D4600AABADE}" type="pres">
      <dgm:prSet presAssocID="{F7787631-B11E-8247-92D3-8F24D48B7332}" presName="rootConnector" presStyleLbl="node4" presStyleIdx="0" presStyleCnt="0"/>
      <dgm:spPr/>
      <dgm:t>
        <a:bodyPr/>
        <a:lstStyle/>
        <a:p>
          <a:endParaRPr lang="zh-TW" altLang="en-US"/>
        </a:p>
      </dgm:t>
    </dgm:pt>
    <dgm:pt modelId="{50680FF0-C81D-B54B-BDA7-E0A37F57887B}" type="pres">
      <dgm:prSet presAssocID="{F7787631-B11E-8247-92D3-8F24D48B7332}" presName="hierChild4" presStyleCnt="0"/>
      <dgm:spPr/>
    </dgm:pt>
    <dgm:pt modelId="{94DDEAA4-586F-FC44-BE1D-A33CEB784A8C}" type="pres">
      <dgm:prSet presAssocID="{F7787631-B11E-8247-92D3-8F24D48B7332}" presName="hierChild5" presStyleCnt="0"/>
      <dgm:spPr/>
    </dgm:pt>
    <dgm:pt modelId="{331C88E0-0250-45E7-8000-CD7FFFCA8509}" type="pres">
      <dgm:prSet presAssocID="{3DB6196D-C093-4BCB-9FF8-D2610743AD2A}" presName="hierChild7" presStyleCnt="0"/>
      <dgm:spPr/>
    </dgm:pt>
  </dgm:ptLst>
  <dgm:cxnLst>
    <dgm:cxn modelId="{DDAC8078-2206-C54E-9221-402A08BB6850}" srcId="{F626BABD-9937-524B-BFF3-38EE0D74B2D1}" destId="{22695F0D-4F8F-244D-A440-23023FAC9876}" srcOrd="0" destOrd="0" parTransId="{89B39102-6B3E-B14E-9436-514DDB2EBF55}" sibTransId="{0A405198-F396-6647-A227-3E3EEDA8CAE7}"/>
    <dgm:cxn modelId="{741B0126-86FB-4505-804A-D8AC80629DF6}" type="presOf" srcId="{8BD5521B-701C-4F88-94C0-9E8E6B33A8F0}" destId="{EC34E7DD-535D-48FA-AC75-796889EEF665}" srcOrd="0" destOrd="0" presId="urn:microsoft.com/office/officeart/2008/layout/NameandTitleOrganizationalChart"/>
    <dgm:cxn modelId="{28B77085-7E48-4AAE-8B39-8B34FBA7D0D6}" type="presOf" srcId="{3DB6196D-C093-4BCB-9FF8-D2610743AD2A}" destId="{A76943AE-9C2F-4EC3-8703-7103198F6983}" srcOrd="0" destOrd="0" presId="urn:microsoft.com/office/officeart/2008/layout/NameandTitleOrganizationalChart"/>
    <dgm:cxn modelId="{36651120-83AE-4E04-BD05-C8926C69F7BD}" type="presOf" srcId="{F626BABD-9937-524B-BFF3-38EE0D74B2D1}" destId="{15676B8B-B53B-0347-97C9-ED1BEA97A3EF}" srcOrd="1" destOrd="0" presId="urn:microsoft.com/office/officeart/2008/layout/NameandTitleOrganizationalChart"/>
    <dgm:cxn modelId="{23E6EC42-0B1D-4B21-834A-050D2829CD9D}" srcId="{22695F0D-4F8F-244D-A440-23023FAC9876}" destId="{3DB6196D-C093-4BCB-9FF8-D2610743AD2A}" srcOrd="0" destOrd="0" parTransId="{0E649DD7-4CF1-451E-85A3-8A7BA750B197}" sibTransId="{8BD5521B-701C-4F88-94C0-9E8E6B33A8F0}"/>
    <dgm:cxn modelId="{E7C44C15-04FD-48F0-8240-37BCC0FEAFF6}" type="presOf" srcId="{89B39102-6B3E-B14E-9436-514DDB2EBF55}" destId="{AD904E82-4F49-D740-9080-B843E33FD853}" srcOrd="0" destOrd="0" presId="urn:microsoft.com/office/officeart/2008/layout/NameandTitleOrganizationalChart"/>
    <dgm:cxn modelId="{AFBDB1E2-B83B-7441-B98E-E4CB62950D38}" srcId="{66775BF6-4317-D84A-90B1-06B0D7419ED4}" destId="{F626BABD-9937-524B-BFF3-38EE0D74B2D1}" srcOrd="0" destOrd="0" parTransId="{F06A5197-D7AF-1946-8A90-5367DE1B0B69}" sibTransId="{A9687707-D1D6-F74D-B3CE-BEDFE744C503}"/>
    <dgm:cxn modelId="{20CED451-8E61-45D1-9C07-19FEBAABD56B}" type="presOf" srcId="{66775BF6-4317-D84A-90B1-06B0D7419ED4}" destId="{519AC74F-D791-6A47-8AA5-368D3C9D4CDD}" srcOrd="0" destOrd="0" presId="urn:microsoft.com/office/officeart/2008/layout/NameandTitleOrganizationalChart"/>
    <dgm:cxn modelId="{70E24336-D9AB-4787-8D37-4620F534DBED}" type="presOf" srcId="{82838F5C-88AC-5F48-BC98-6E6C76C7F3A3}" destId="{A9CBEB04-267A-AA49-A9FE-5A9421C9B8E1}" srcOrd="0" destOrd="0" presId="urn:microsoft.com/office/officeart/2008/layout/NameandTitleOrganizationalChart"/>
    <dgm:cxn modelId="{9393E0AD-B16E-1746-97EC-F825032135DB}" srcId="{3DB6196D-C093-4BCB-9FF8-D2610743AD2A}" destId="{82838F5C-88AC-5F48-BC98-6E6C76C7F3A3}" srcOrd="0" destOrd="0" parTransId="{0FAEC8C5-CEF4-FA4D-837D-EEFFA670797E}" sibTransId="{5195BABA-3328-ED49-BA84-C6D2530DBB36}"/>
    <dgm:cxn modelId="{E9AF53B0-32B0-4DD3-BAD3-9167FBAEC461}" type="presOf" srcId="{5195BABA-3328-ED49-BA84-C6D2530DBB36}" destId="{A3FB87CA-9C3D-7A44-9B9F-3305D97D128C}" srcOrd="0" destOrd="0" presId="urn:microsoft.com/office/officeart/2008/layout/NameandTitleOrganizationalChart"/>
    <dgm:cxn modelId="{A0779A2A-4F2C-4215-B2C4-004C25E47DD9}" type="presOf" srcId="{F7787631-B11E-8247-92D3-8F24D48B7332}" destId="{2361A157-7B6F-5646-965B-B33E6B355029}" srcOrd="0" destOrd="0" presId="urn:microsoft.com/office/officeart/2008/layout/NameandTitleOrganizationalChart"/>
    <dgm:cxn modelId="{3BBDEE5B-F56F-453C-9044-A302A770E815}" type="presOf" srcId="{F626BABD-9937-524B-BFF3-38EE0D74B2D1}" destId="{45FB5104-7BBF-0A46-B922-D56544BB7E4A}" srcOrd="0" destOrd="0" presId="urn:microsoft.com/office/officeart/2008/layout/NameandTitleOrganizationalChart"/>
    <dgm:cxn modelId="{6BBBCC7F-49E8-47AC-8240-4FD7E1942CE6}" type="presOf" srcId="{0A405198-F396-6647-A227-3E3EEDA8CAE7}" destId="{BD04E577-3AFE-AD47-9D86-598DA6F86184}" srcOrd="0" destOrd="0" presId="urn:microsoft.com/office/officeart/2008/layout/NameandTitleOrganizationalChart"/>
    <dgm:cxn modelId="{FD52C24A-7121-0B49-B440-C67020187B93}" srcId="{3DB6196D-C093-4BCB-9FF8-D2610743AD2A}" destId="{F7787631-B11E-8247-92D3-8F24D48B7332}" srcOrd="1" destOrd="0" parTransId="{DF18E63B-FE6B-394C-97ED-DB10266F342A}" sibTransId="{38C2CA4F-7BD5-384C-BAE4-F5C0FE7B550D}"/>
    <dgm:cxn modelId="{3F3C045A-CA77-4340-BD2E-2B65DD034BBC}" type="presOf" srcId="{38C2CA4F-7BD5-384C-BAE4-F5C0FE7B550D}" destId="{AC118A4A-5081-A94F-BD6A-E98EA6DB4E6A}" srcOrd="0" destOrd="0" presId="urn:microsoft.com/office/officeart/2008/layout/NameandTitleOrganizationalChart"/>
    <dgm:cxn modelId="{4CBBC32C-0B2D-41A8-91C4-7BDEF38F2F89}" type="presOf" srcId="{82838F5C-88AC-5F48-BC98-6E6C76C7F3A3}" destId="{8448081B-BA3F-3049-84F7-5D522A574634}" srcOrd="1" destOrd="0" presId="urn:microsoft.com/office/officeart/2008/layout/NameandTitleOrganizationalChart"/>
    <dgm:cxn modelId="{D5037BDE-B8CE-42DE-A5F0-6AA7D2474ABD}" type="presOf" srcId="{0FAEC8C5-CEF4-FA4D-837D-EEFFA670797E}" destId="{594787F0-09CD-B541-953F-8DBE392258CA}" srcOrd="0" destOrd="0" presId="urn:microsoft.com/office/officeart/2008/layout/NameandTitleOrganizationalChart"/>
    <dgm:cxn modelId="{DE4AB7AF-52D7-4DBC-AABC-968825E8D942}" type="presOf" srcId="{3DB6196D-C093-4BCB-9FF8-D2610743AD2A}" destId="{74467B36-2866-47E2-BEA9-F0D53BEE8131}" srcOrd="1" destOrd="0" presId="urn:microsoft.com/office/officeart/2008/layout/NameandTitleOrganizationalChart"/>
    <dgm:cxn modelId="{091A10BB-6EB7-44CB-9FDF-E65627363581}" type="presOf" srcId="{DF18E63B-FE6B-394C-97ED-DB10266F342A}" destId="{444584D7-5618-9840-855A-4EBEB586FB62}" srcOrd="0" destOrd="0" presId="urn:microsoft.com/office/officeart/2008/layout/NameandTitleOrganizationalChart"/>
    <dgm:cxn modelId="{423B9627-643C-4C47-BF18-02CFFFFABB92}" type="presOf" srcId="{F7787631-B11E-8247-92D3-8F24D48B7332}" destId="{14024B26-4451-8A42-B76C-8D4600AABADE}" srcOrd="1" destOrd="0" presId="urn:microsoft.com/office/officeart/2008/layout/NameandTitleOrganizationalChart"/>
    <dgm:cxn modelId="{AB9E7AFE-171A-425F-AF13-78FC2BE69451}" type="presOf" srcId="{22695F0D-4F8F-244D-A440-23023FAC9876}" destId="{88B99F81-C6F8-074F-8147-1F9E327F3BDC}" srcOrd="0" destOrd="0" presId="urn:microsoft.com/office/officeart/2008/layout/NameandTitleOrganizationalChart"/>
    <dgm:cxn modelId="{A7F5C57E-DEC6-4FCA-97DD-ECB8B434A38F}" type="presOf" srcId="{22695F0D-4F8F-244D-A440-23023FAC9876}" destId="{9327BBE7-4366-3445-83D3-349E3E64E8B7}" srcOrd="1" destOrd="0" presId="urn:microsoft.com/office/officeart/2008/layout/NameandTitleOrganizationalChart"/>
    <dgm:cxn modelId="{B3D7F862-EAB3-4636-A9DC-7523331503E8}" type="presOf" srcId="{0E649DD7-4CF1-451E-85A3-8A7BA750B197}" destId="{29D7D4AA-7152-4743-ACD4-7D5E4D8CCEED}" srcOrd="0" destOrd="0" presId="urn:microsoft.com/office/officeart/2008/layout/NameandTitleOrganizationalChart"/>
    <dgm:cxn modelId="{3C405579-B650-4FAF-9791-79937A296001}" type="presOf" srcId="{A9687707-D1D6-F74D-B3CE-BEDFE744C503}" destId="{10B1C4D8-DAB2-7C4D-8B2E-1312729429D6}" srcOrd="0" destOrd="0" presId="urn:microsoft.com/office/officeart/2008/layout/NameandTitleOrganizationalChart"/>
    <dgm:cxn modelId="{C4DBC716-3ECF-4C7A-B00F-8764FD8F1092}" type="presParOf" srcId="{519AC74F-D791-6A47-8AA5-368D3C9D4CDD}" destId="{B8A991E3-BAA6-164A-9CA1-0ED724ACF2B7}" srcOrd="0" destOrd="0" presId="urn:microsoft.com/office/officeart/2008/layout/NameandTitleOrganizationalChart"/>
    <dgm:cxn modelId="{121CF917-02DC-461F-8058-FE52468E942C}" type="presParOf" srcId="{B8A991E3-BAA6-164A-9CA1-0ED724ACF2B7}" destId="{D07DEE41-DF91-3546-AE62-7566B4D31A94}" srcOrd="0" destOrd="0" presId="urn:microsoft.com/office/officeart/2008/layout/NameandTitleOrganizationalChart"/>
    <dgm:cxn modelId="{E843ED29-2EA9-4E5B-A0B6-10F2F5F7A3C9}" type="presParOf" srcId="{D07DEE41-DF91-3546-AE62-7566B4D31A94}" destId="{45FB5104-7BBF-0A46-B922-D56544BB7E4A}" srcOrd="0" destOrd="0" presId="urn:microsoft.com/office/officeart/2008/layout/NameandTitleOrganizationalChart"/>
    <dgm:cxn modelId="{19961AA2-24C2-43DA-A40B-EE9EDE2222C8}" type="presParOf" srcId="{D07DEE41-DF91-3546-AE62-7566B4D31A94}" destId="{10B1C4D8-DAB2-7C4D-8B2E-1312729429D6}" srcOrd="1" destOrd="0" presId="urn:microsoft.com/office/officeart/2008/layout/NameandTitleOrganizationalChart"/>
    <dgm:cxn modelId="{16349FC1-A924-429C-8E01-670F78B116D3}" type="presParOf" srcId="{D07DEE41-DF91-3546-AE62-7566B4D31A94}" destId="{15676B8B-B53B-0347-97C9-ED1BEA97A3EF}" srcOrd="2" destOrd="0" presId="urn:microsoft.com/office/officeart/2008/layout/NameandTitleOrganizationalChart"/>
    <dgm:cxn modelId="{1D77F796-D30A-4C00-8D05-D06814FD50BF}" type="presParOf" srcId="{B8A991E3-BAA6-164A-9CA1-0ED724ACF2B7}" destId="{1285659E-BF82-BE4C-86A7-5DB2DD6B1465}" srcOrd="1" destOrd="0" presId="urn:microsoft.com/office/officeart/2008/layout/NameandTitleOrganizationalChart"/>
    <dgm:cxn modelId="{CAF95628-1E07-4BA8-A09E-9D8459ABC970}" type="presParOf" srcId="{B8A991E3-BAA6-164A-9CA1-0ED724ACF2B7}" destId="{13C29213-7B65-5D4B-958A-91B3D261887B}" srcOrd="2" destOrd="0" presId="urn:microsoft.com/office/officeart/2008/layout/NameandTitleOrganizationalChart"/>
    <dgm:cxn modelId="{25B36098-C4F9-4D7C-9AA9-6B28FACEB9AD}" type="presParOf" srcId="{13C29213-7B65-5D4B-958A-91B3D261887B}" destId="{AD904E82-4F49-D740-9080-B843E33FD853}" srcOrd="0" destOrd="0" presId="urn:microsoft.com/office/officeart/2008/layout/NameandTitleOrganizationalChart"/>
    <dgm:cxn modelId="{ABA55A68-14DA-44C0-B64B-E4105ED183A8}" type="presParOf" srcId="{13C29213-7B65-5D4B-958A-91B3D261887B}" destId="{DA2B6463-8F82-D342-A3D6-9BAFA147E648}" srcOrd="1" destOrd="0" presId="urn:microsoft.com/office/officeart/2008/layout/NameandTitleOrganizationalChart"/>
    <dgm:cxn modelId="{C5F1D744-6ECA-4320-8FF4-82A720EE3131}" type="presParOf" srcId="{DA2B6463-8F82-D342-A3D6-9BAFA147E648}" destId="{8701085A-C5E6-EB48-8BE6-68D11D42152B}" srcOrd="0" destOrd="0" presId="urn:microsoft.com/office/officeart/2008/layout/NameandTitleOrganizationalChart"/>
    <dgm:cxn modelId="{9E4D9220-CE8C-4BFC-AFDC-54731BDCA45C}" type="presParOf" srcId="{8701085A-C5E6-EB48-8BE6-68D11D42152B}" destId="{88B99F81-C6F8-074F-8147-1F9E327F3BDC}" srcOrd="0" destOrd="0" presId="urn:microsoft.com/office/officeart/2008/layout/NameandTitleOrganizationalChart"/>
    <dgm:cxn modelId="{9B16D307-A14C-46ED-88D6-4F1088A21D7C}" type="presParOf" srcId="{8701085A-C5E6-EB48-8BE6-68D11D42152B}" destId="{BD04E577-3AFE-AD47-9D86-598DA6F86184}" srcOrd="1" destOrd="0" presId="urn:microsoft.com/office/officeart/2008/layout/NameandTitleOrganizationalChart"/>
    <dgm:cxn modelId="{3CBA9063-29D4-46F2-A956-4CDDE09B6029}" type="presParOf" srcId="{8701085A-C5E6-EB48-8BE6-68D11D42152B}" destId="{9327BBE7-4366-3445-83D3-349E3E64E8B7}" srcOrd="2" destOrd="0" presId="urn:microsoft.com/office/officeart/2008/layout/NameandTitleOrganizationalChart"/>
    <dgm:cxn modelId="{531EACA4-9527-4998-A00C-B99890C2B148}" type="presParOf" srcId="{DA2B6463-8F82-D342-A3D6-9BAFA147E648}" destId="{AA23A68E-19E6-AF47-81EC-1CA8ECA4B4E8}" srcOrd="1" destOrd="0" presId="urn:microsoft.com/office/officeart/2008/layout/NameandTitleOrganizationalChart"/>
    <dgm:cxn modelId="{5AFD1B9E-A00B-404D-9475-DC26061561F4}" type="presParOf" srcId="{DA2B6463-8F82-D342-A3D6-9BAFA147E648}" destId="{46580765-70B3-2048-9C9E-2852073CF6ED}" srcOrd="2" destOrd="0" presId="urn:microsoft.com/office/officeart/2008/layout/NameandTitleOrganizationalChart"/>
    <dgm:cxn modelId="{AF6FF750-7194-4D82-8880-F3C96184A047}" type="presParOf" srcId="{46580765-70B3-2048-9C9E-2852073CF6ED}" destId="{29D7D4AA-7152-4743-ACD4-7D5E4D8CCEED}" srcOrd="0" destOrd="0" presId="urn:microsoft.com/office/officeart/2008/layout/NameandTitleOrganizationalChart"/>
    <dgm:cxn modelId="{E5D9C430-494E-4921-ADE6-991151AF0A3D}" type="presParOf" srcId="{46580765-70B3-2048-9C9E-2852073CF6ED}" destId="{68CE9016-2715-4C71-A580-639BF531D6C0}" srcOrd="1" destOrd="0" presId="urn:microsoft.com/office/officeart/2008/layout/NameandTitleOrganizationalChart"/>
    <dgm:cxn modelId="{5474EC56-9BC6-4EDF-BDBB-2CC0F36FF330}" type="presParOf" srcId="{68CE9016-2715-4C71-A580-639BF531D6C0}" destId="{E81D3F8D-33E7-4705-8DF2-F0F7F47EEAEA}" srcOrd="0" destOrd="0" presId="urn:microsoft.com/office/officeart/2008/layout/NameandTitleOrganizationalChart"/>
    <dgm:cxn modelId="{65DB7E8D-7954-454B-AC61-19F6FDA29547}" type="presParOf" srcId="{E81D3F8D-33E7-4705-8DF2-F0F7F47EEAEA}" destId="{A76943AE-9C2F-4EC3-8703-7103198F6983}" srcOrd="0" destOrd="0" presId="urn:microsoft.com/office/officeart/2008/layout/NameandTitleOrganizationalChart"/>
    <dgm:cxn modelId="{3FF02F4D-8C62-4DD7-ABBC-C18CE35DF016}" type="presParOf" srcId="{E81D3F8D-33E7-4705-8DF2-F0F7F47EEAEA}" destId="{EC34E7DD-535D-48FA-AC75-796889EEF665}" srcOrd="1" destOrd="0" presId="urn:microsoft.com/office/officeart/2008/layout/NameandTitleOrganizationalChart"/>
    <dgm:cxn modelId="{004004A0-E323-4CE3-9B20-214141029DD7}" type="presParOf" srcId="{E81D3F8D-33E7-4705-8DF2-F0F7F47EEAEA}" destId="{74467B36-2866-47E2-BEA9-F0D53BEE8131}" srcOrd="2" destOrd="0" presId="urn:microsoft.com/office/officeart/2008/layout/NameandTitleOrganizationalChart"/>
    <dgm:cxn modelId="{5132B05B-30CC-4C4E-88FD-3C96733DC3E7}" type="presParOf" srcId="{68CE9016-2715-4C71-A580-639BF531D6C0}" destId="{3198437D-33DD-4435-9E76-BDA5A71E3225}" srcOrd="1" destOrd="0" presId="urn:microsoft.com/office/officeart/2008/layout/NameandTitleOrganizationalChart"/>
    <dgm:cxn modelId="{3E923AE9-1333-45EE-BC87-5B37B4DA5AAE}" type="presParOf" srcId="{3198437D-33DD-4435-9E76-BDA5A71E3225}" destId="{594787F0-09CD-B541-953F-8DBE392258CA}" srcOrd="0" destOrd="0" presId="urn:microsoft.com/office/officeart/2008/layout/NameandTitleOrganizationalChart"/>
    <dgm:cxn modelId="{58B4E6A8-6B56-4BAC-8CB7-571A29995F07}" type="presParOf" srcId="{3198437D-33DD-4435-9E76-BDA5A71E3225}" destId="{EC4BA046-53EF-2745-85AC-F12F0F21C6D7}" srcOrd="1" destOrd="0" presId="urn:microsoft.com/office/officeart/2008/layout/NameandTitleOrganizationalChart"/>
    <dgm:cxn modelId="{59A22389-FFC8-4B04-9E56-9C3851D5257B}" type="presParOf" srcId="{EC4BA046-53EF-2745-85AC-F12F0F21C6D7}" destId="{9373B364-49E2-4441-8664-BCB95CD09156}" srcOrd="0" destOrd="0" presId="urn:microsoft.com/office/officeart/2008/layout/NameandTitleOrganizationalChart"/>
    <dgm:cxn modelId="{FB584134-178A-4CA2-9FB7-2DC6BF2A9A68}" type="presParOf" srcId="{9373B364-49E2-4441-8664-BCB95CD09156}" destId="{A9CBEB04-267A-AA49-A9FE-5A9421C9B8E1}" srcOrd="0" destOrd="0" presId="urn:microsoft.com/office/officeart/2008/layout/NameandTitleOrganizationalChart"/>
    <dgm:cxn modelId="{4DB8F4F5-9195-44B4-82BA-B77945DA4464}" type="presParOf" srcId="{9373B364-49E2-4441-8664-BCB95CD09156}" destId="{A3FB87CA-9C3D-7A44-9B9F-3305D97D128C}" srcOrd="1" destOrd="0" presId="urn:microsoft.com/office/officeart/2008/layout/NameandTitleOrganizationalChart"/>
    <dgm:cxn modelId="{2FB96E02-E691-4191-9116-9D997CBE216C}" type="presParOf" srcId="{9373B364-49E2-4441-8664-BCB95CD09156}" destId="{8448081B-BA3F-3049-84F7-5D522A574634}" srcOrd="2" destOrd="0" presId="urn:microsoft.com/office/officeart/2008/layout/NameandTitleOrganizationalChart"/>
    <dgm:cxn modelId="{4FD18FA9-1B95-4823-8630-C31D3EEE322C}" type="presParOf" srcId="{EC4BA046-53EF-2745-85AC-F12F0F21C6D7}" destId="{B40D64D6-D044-B046-9209-8EF507CD6250}" srcOrd="1" destOrd="0" presId="urn:microsoft.com/office/officeart/2008/layout/NameandTitleOrganizationalChart"/>
    <dgm:cxn modelId="{5E834737-9D12-4A9B-A101-BED021CD1371}" type="presParOf" srcId="{EC4BA046-53EF-2745-85AC-F12F0F21C6D7}" destId="{E715BAD1-6787-8942-98FD-D157FC03773A}" srcOrd="2" destOrd="0" presId="urn:microsoft.com/office/officeart/2008/layout/NameandTitleOrganizationalChart"/>
    <dgm:cxn modelId="{405BCB90-EA39-4514-A18E-5396D0F8B54C}" type="presParOf" srcId="{3198437D-33DD-4435-9E76-BDA5A71E3225}" destId="{444584D7-5618-9840-855A-4EBEB586FB62}" srcOrd="2" destOrd="0" presId="urn:microsoft.com/office/officeart/2008/layout/NameandTitleOrganizationalChart"/>
    <dgm:cxn modelId="{1012D01A-D659-450D-89E6-1918C4E36214}" type="presParOf" srcId="{3198437D-33DD-4435-9E76-BDA5A71E3225}" destId="{7A9B534E-5840-7849-9D0C-D55EBAE8068F}" srcOrd="3" destOrd="0" presId="urn:microsoft.com/office/officeart/2008/layout/NameandTitleOrganizationalChart"/>
    <dgm:cxn modelId="{49F706AB-BF2A-4A74-B571-7CC5A3D6CABB}" type="presParOf" srcId="{7A9B534E-5840-7849-9D0C-D55EBAE8068F}" destId="{8338D647-FA63-F74B-B892-482F6F1E71AC}" srcOrd="0" destOrd="0" presId="urn:microsoft.com/office/officeart/2008/layout/NameandTitleOrganizationalChart"/>
    <dgm:cxn modelId="{143B403E-A817-45AA-B76E-F58EF8560175}" type="presParOf" srcId="{8338D647-FA63-F74B-B892-482F6F1E71AC}" destId="{2361A157-7B6F-5646-965B-B33E6B355029}" srcOrd="0" destOrd="0" presId="urn:microsoft.com/office/officeart/2008/layout/NameandTitleOrganizationalChart"/>
    <dgm:cxn modelId="{F59B5A92-B9E7-43DF-BEEF-393045E0D620}" type="presParOf" srcId="{8338D647-FA63-F74B-B892-482F6F1E71AC}" destId="{AC118A4A-5081-A94F-BD6A-E98EA6DB4E6A}" srcOrd="1" destOrd="0" presId="urn:microsoft.com/office/officeart/2008/layout/NameandTitleOrganizationalChart"/>
    <dgm:cxn modelId="{1C0E87B7-C607-4945-84B5-D87FEFC28E35}" type="presParOf" srcId="{8338D647-FA63-F74B-B892-482F6F1E71AC}" destId="{14024B26-4451-8A42-B76C-8D4600AABADE}" srcOrd="2" destOrd="0" presId="urn:microsoft.com/office/officeart/2008/layout/NameandTitleOrganizationalChart"/>
    <dgm:cxn modelId="{712989C8-4C15-492D-A221-A9BFA4344B0E}" type="presParOf" srcId="{7A9B534E-5840-7849-9D0C-D55EBAE8068F}" destId="{50680FF0-C81D-B54B-BDA7-E0A37F57887B}" srcOrd="1" destOrd="0" presId="urn:microsoft.com/office/officeart/2008/layout/NameandTitleOrganizationalChart"/>
    <dgm:cxn modelId="{A608F682-AD48-4498-925D-295638D85605}" type="presParOf" srcId="{7A9B534E-5840-7849-9D0C-D55EBAE8068F}" destId="{94DDEAA4-586F-FC44-BE1D-A33CEB784A8C}" srcOrd="2" destOrd="0" presId="urn:microsoft.com/office/officeart/2008/layout/NameandTitleOrganizationalChart"/>
    <dgm:cxn modelId="{E519E4A0-FD82-42F0-9F20-0EB31A603663}" type="presParOf" srcId="{68CE9016-2715-4C71-A580-639BF531D6C0}" destId="{331C88E0-0250-45E7-8000-CD7FFFCA8509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52420B-11CD-4D28-BDCA-17A9A27C2AAE}">
      <dsp:nvSpPr>
        <dsp:cNvPr id="0" name=""/>
        <dsp:cNvSpPr/>
      </dsp:nvSpPr>
      <dsp:spPr>
        <a:xfrm>
          <a:off x="11132617" y="4333493"/>
          <a:ext cx="619010" cy="276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567"/>
              </a:lnTo>
              <a:lnTo>
                <a:pt x="619010" y="164567"/>
              </a:lnTo>
              <a:lnTo>
                <a:pt x="619010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BAA1BA-ADDA-4500-8D84-B4CB23C45B75}">
      <dsp:nvSpPr>
        <dsp:cNvPr id="0" name=""/>
        <dsp:cNvSpPr/>
      </dsp:nvSpPr>
      <dsp:spPr>
        <a:xfrm>
          <a:off x="10513606" y="4333493"/>
          <a:ext cx="619010" cy="276048"/>
        </a:xfrm>
        <a:custGeom>
          <a:avLst/>
          <a:gdLst/>
          <a:ahLst/>
          <a:cxnLst/>
          <a:rect l="0" t="0" r="0" b="0"/>
          <a:pathLst>
            <a:path>
              <a:moveTo>
                <a:pt x="619010" y="0"/>
              </a:moveTo>
              <a:lnTo>
                <a:pt x="619010" y="164567"/>
              </a:lnTo>
              <a:lnTo>
                <a:pt x="0" y="164567"/>
              </a:lnTo>
              <a:lnTo>
                <a:pt x="0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0A3F1E-03AB-4B95-A052-7CA09054081C}">
      <dsp:nvSpPr>
        <dsp:cNvPr id="0" name=""/>
        <dsp:cNvSpPr/>
      </dsp:nvSpPr>
      <dsp:spPr>
        <a:xfrm>
          <a:off x="11054011" y="3531184"/>
          <a:ext cx="91440" cy="3245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3052"/>
              </a:lnTo>
              <a:lnTo>
                <a:pt x="78605" y="213052"/>
              </a:lnTo>
              <a:lnTo>
                <a:pt x="78605" y="32453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3C9B46-DDFA-6B4E-B3FF-C360EAB501D4}">
      <dsp:nvSpPr>
        <dsp:cNvPr id="0" name=""/>
        <dsp:cNvSpPr/>
      </dsp:nvSpPr>
      <dsp:spPr>
        <a:xfrm>
          <a:off x="8011804" y="2766225"/>
          <a:ext cx="3087926" cy="2871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702"/>
              </a:lnTo>
              <a:lnTo>
                <a:pt x="3087926" y="175702"/>
              </a:lnTo>
              <a:lnTo>
                <a:pt x="3087926" y="2871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748EC-5D33-4515-A106-B5907E454C1D}">
      <dsp:nvSpPr>
        <dsp:cNvPr id="0" name=""/>
        <dsp:cNvSpPr/>
      </dsp:nvSpPr>
      <dsp:spPr>
        <a:xfrm>
          <a:off x="4928437" y="4331626"/>
          <a:ext cx="4347147" cy="276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567"/>
              </a:lnTo>
              <a:lnTo>
                <a:pt x="4347147" y="164567"/>
              </a:lnTo>
              <a:lnTo>
                <a:pt x="4347147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2FE790-8CC0-401D-9A39-B2CFA285F2BA}">
      <dsp:nvSpPr>
        <dsp:cNvPr id="0" name=""/>
        <dsp:cNvSpPr/>
      </dsp:nvSpPr>
      <dsp:spPr>
        <a:xfrm>
          <a:off x="4928437" y="4331626"/>
          <a:ext cx="3109125" cy="276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567"/>
              </a:lnTo>
              <a:lnTo>
                <a:pt x="3109125" y="164567"/>
              </a:lnTo>
              <a:lnTo>
                <a:pt x="3109125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0CC47F-4A2D-4CD5-8F30-64B2BD24E460}">
      <dsp:nvSpPr>
        <dsp:cNvPr id="0" name=""/>
        <dsp:cNvSpPr/>
      </dsp:nvSpPr>
      <dsp:spPr>
        <a:xfrm>
          <a:off x="4928437" y="4331626"/>
          <a:ext cx="1871103" cy="276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567"/>
              </a:lnTo>
              <a:lnTo>
                <a:pt x="1871103" y="164567"/>
              </a:lnTo>
              <a:lnTo>
                <a:pt x="1871103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6A13E0-8191-4BEB-9F81-B8C1E892648D}">
      <dsp:nvSpPr>
        <dsp:cNvPr id="0" name=""/>
        <dsp:cNvSpPr/>
      </dsp:nvSpPr>
      <dsp:spPr>
        <a:xfrm>
          <a:off x="4928437" y="4331626"/>
          <a:ext cx="633081" cy="276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567"/>
              </a:lnTo>
              <a:lnTo>
                <a:pt x="633081" y="164567"/>
              </a:lnTo>
              <a:lnTo>
                <a:pt x="633081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957920-28E4-4FD3-AFB5-9D8FE526B96E}">
      <dsp:nvSpPr>
        <dsp:cNvPr id="0" name=""/>
        <dsp:cNvSpPr/>
      </dsp:nvSpPr>
      <dsp:spPr>
        <a:xfrm>
          <a:off x="4323497" y="4331626"/>
          <a:ext cx="604940" cy="276048"/>
        </a:xfrm>
        <a:custGeom>
          <a:avLst/>
          <a:gdLst/>
          <a:ahLst/>
          <a:cxnLst/>
          <a:rect l="0" t="0" r="0" b="0"/>
          <a:pathLst>
            <a:path>
              <a:moveTo>
                <a:pt x="604940" y="0"/>
              </a:moveTo>
              <a:lnTo>
                <a:pt x="604940" y="164567"/>
              </a:lnTo>
              <a:lnTo>
                <a:pt x="0" y="164567"/>
              </a:lnTo>
              <a:lnTo>
                <a:pt x="0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9CAA3-7754-4094-9C2F-59DD9CBCE4A5}">
      <dsp:nvSpPr>
        <dsp:cNvPr id="0" name=""/>
        <dsp:cNvSpPr/>
      </dsp:nvSpPr>
      <dsp:spPr>
        <a:xfrm>
          <a:off x="3057333" y="4331626"/>
          <a:ext cx="1871103" cy="276048"/>
        </a:xfrm>
        <a:custGeom>
          <a:avLst/>
          <a:gdLst/>
          <a:ahLst/>
          <a:cxnLst/>
          <a:rect l="0" t="0" r="0" b="0"/>
          <a:pathLst>
            <a:path>
              <a:moveTo>
                <a:pt x="1871103" y="0"/>
              </a:moveTo>
              <a:lnTo>
                <a:pt x="1871103" y="164567"/>
              </a:lnTo>
              <a:lnTo>
                <a:pt x="0" y="164567"/>
              </a:lnTo>
              <a:lnTo>
                <a:pt x="0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555689-472A-4F51-BDEC-B3FB67B0B3F3}">
      <dsp:nvSpPr>
        <dsp:cNvPr id="0" name=""/>
        <dsp:cNvSpPr/>
      </dsp:nvSpPr>
      <dsp:spPr>
        <a:xfrm>
          <a:off x="1819311" y="4331626"/>
          <a:ext cx="3109125" cy="276048"/>
        </a:xfrm>
        <a:custGeom>
          <a:avLst/>
          <a:gdLst/>
          <a:ahLst/>
          <a:cxnLst/>
          <a:rect l="0" t="0" r="0" b="0"/>
          <a:pathLst>
            <a:path>
              <a:moveTo>
                <a:pt x="3109125" y="0"/>
              </a:moveTo>
              <a:lnTo>
                <a:pt x="3109125" y="164567"/>
              </a:lnTo>
              <a:lnTo>
                <a:pt x="0" y="164567"/>
              </a:lnTo>
              <a:lnTo>
                <a:pt x="0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2E076-FB97-405F-860A-44641BF73D4C}">
      <dsp:nvSpPr>
        <dsp:cNvPr id="0" name=""/>
        <dsp:cNvSpPr/>
      </dsp:nvSpPr>
      <dsp:spPr>
        <a:xfrm>
          <a:off x="581290" y="4331626"/>
          <a:ext cx="4347147" cy="276048"/>
        </a:xfrm>
        <a:custGeom>
          <a:avLst/>
          <a:gdLst/>
          <a:ahLst/>
          <a:cxnLst/>
          <a:rect l="0" t="0" r="0" b="0"/>
          <a:pathLst>
            <a:path>
              <a:moveTo>
                <a:pt x="4347147" y="0"/>
              </a:moveTo>
              <a:lnTo>
                <a:pt x="4347147" y="164567"/>
              </a:lnTo>
              <a:lnTo>
                <a:pt x="0" y="164567"/>
              </a:lnTo>
              <a:lnTo>
                <a:pt x="0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26ED2-07CC-418C-B06D-FC17C589ECBA}">
      <dsp:nvSpPr>
        <dsp:cNvPr id="0" name=""/>
        <dsp:cNvSpPr/>
      </dsp:nvSpPr>
      <dsp:spPr>
        <a:xfrm>
          <a:off x="4882717" y="3531184"/>
          <a:ext cx="91440" cy="3226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266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C61518-FBF2-0548-B994-2E28407864EC}">
      <dsp:nvSpPr>
        <dsp:cNvPr id="0" name=""/>
        <dsp:cNvSpPr/>
      </dsp:nvSpPr>
      <dsp:spPr>
        <a:xfrm>
          <a:off x="4928437" y="2766225"/>
          <a:ext cx="3083367" cy="287183"/>
        </a:xfrm>
        <a:custGeom>
          <a:avLst/>
          <a:gdLst/>
          <a:ahLst/>
          <a:cxnLst/>
          <a:rect l="0" t="0" r="0" b="0"/>
          <a:pathLst>
            <a:path>
              <a:moveTo>
                <a:pt x="3083367" y="0"/>
              </a:moveTo>
              <a:lnTo>
                <a:pt x="3083367" y="175702"/>
              </a:lnTo>
              <a:lnTo>
                <a:pt x="0" y="175702"/>
              </a:lnTo>
              <a:lnTo>
                <a:pt x="0" y="2871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B9B6EA-1F2F-3B4F-BCEA-1E9118015FB1}">
      <dsp:nvSpPr>
        <dsp:cNvPr id="0" name=""/>
        <dsp:cNvSpPr/>
      </dsp:nvSpPr>
      <dsp:spPr>
        <a:xfrm>
          <a:off x="5545627" y="1999427"/>
          <a:ext cx="2466177" cy="289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541"/>
              </a:lnTo>
              <a:lnTo>
                <a:pt x="2466177" y="177541"/>
              </a:lnTo>
              <a:lnTo>
                <a:pt x="2466177" y="2890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A18787-9099-9145-97EC-234C170BD5B1}">
      <dsp:nvSpPr>
        <dsp:cNvPr id="0" name=""/>
        <dsp:cNvSpPr/>
      </dsp:nvSpPr>
      <dsp:spPr>
        <a:xfrm>
          <a:off x="2979126" y="2766225"/>
          <a:ext cx="711289" cy="294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568"/>
              </a:lnTo>
              <a:lnTo>
                <a:pt x="711289" y="182568"/>
              </a:lnTo>
              <a:lnTo>
                <a:pt x="711289" y="29404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D6C19-E227-6045-8DC6-0DA57DB0E40B}">
      <dsp:nvSpPr>
        <dsp:cNvPr id="0" name=""/>
        <dsp:cNvSpPr/>
      </dsp:nvSpPr>
      <dsp:spPr>
        <a:xfrm>
          <a:off x="2452393" y="2766225"/>
          <a:ext cx="526732" cy="294049"/>
        </a:xfrm>
        <a:custGeom>
          <a:avLst/>
          <a:gdLst/>
          <a:ahLst/>
          <a:cxnLst/>
          <a:rect l="0" t="0" r="0" b="0"/>
          <a:pathLst>
            <a:path>
              <a:moveTo>
                <a:pt x="526732" y="0"/>
              </a:moveTo>
              <a:lnTo>
                <a:pt x="526732" y="182568"/>
              </a:lnTo>
              <a:lnTo>
                <a:pt x="0" y="182568"/>
              </a:lnTo>
              <a:lnTo>
                <a:pt x="0" y="29404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C76569-4595-F540-B24F-ED45816FBAB9}">
      <dsp:nvSpPr>
        <dsp:cNvPr id="0" name=""/>
        <dsp:cNvSpPr/>
      </dsp:nvSpPr>
      <dsp:spPr>
        <a:xfrm>
          <a:off x="2979126" y="1999427"/>
          <a:ext cx="2566500" cy="289022"/>
        </a:xfrm>
        <a:custGeom>
          <a:avLst/>
          <a:gdLst/>
          <a:ahLst/>
          <a:cxnLst/>
          <a:rect l="0" t="0" r="0" b="0"/>
          <a:pathLst>
            <a:path>
              <a:moveTo>
                <a:pt x="2566500" y="0"/>
              </a:moveTo>
              <a:lnTo>
                <a:pt x="2566500" y="177541"/>
              </a:lnTo>
              <a:lnTo>
                <a:pt x="0" y="177541"/>
              </a:lnTo>
              <a:lnTo>
                <a:pt x="0" y="2890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36FD54-CCEF-824B-92BF-DCED35FA8484}">
      <dsp:nvSpPr>
        <dsp:cNvPr id="0" name=""/>
        <dsp:cNvSpPr/>
      </dsp:nvSpPr>
      <dsp:spPr>
        <a:xfrm>
          <a:off x="4650639" y="1521652"/>
          <a:ext cx="1789975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/>
            <a:t>Kevin Liu/Peter Lan</a:t>
          </a:r>
          <a:endParaRPr lang="zh-TW" altLang="en-US" sz="1400" kern="1200" dirty="0"/>
        </a:p>
      </dsp:txBody>
      <dsp:txXfrm>
        <a:off x="4650639" y="1521652"/>
        <a:ext cx="1789975" cy="477775"/>
      </dsp:txXfrm>
    </dsp:sp>
    <dsp:sp modelId="{B96FD4EC-8BC8-0A40-8C63-A997D8FC117D}">
      <dsp:nvSpPr>
        <dsp:cNvPr id="0" name=""/>
        <dsp:cNvSpPr/>
      </dsp:nvSpPr>
      <dsp:spPr>
        <a:xfrm>
          <a:off x="5135895" y="1880281"/>
          <a:ext cx="1096297" cy="1852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/>
            <a:t>BU </a:t>
          </a:r>
          <a:r>
            <a:rPr lang="en-US" altLang="zh-TW" sz="1100" kern="1200" dirty="0" smtClean="0"/>
            <a:t>Head, 25yr/27yr</a:t>
          </a:r>
          <a:endParaRPr lang="zh-TW" altLang="en-US" sz="1100" kern="1200" dirty="0"/>
        </a:p>
      </dsp:txBody>
      <dsp:txXfrm>
        <a:off x="5135895" y="1880281"/>
        <a:ext cx="1096297" cy="185206"/>
      </dsp:txXfrm>
    </dsp:sp>
    <dsp:sp modelId="{EEBAFE15-CF14-064F-8E89-DAF7534CA19B}">
      <dsp:nvSpPr>
        <dsp:cNvPr id="0" name=""/>
        <dsp:cNvSpPr/>
      </dsp:nvSpPr>
      <dsp:spPr>
        <a:xfrm>
          <a:off x="2517735" y="2288449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531813" algn="l"/>
            </a:tabLst>
          </a:pPr>
          <a:r>
            <a:rPr lang="en-US" altLang="zh-TW" sz="1400" kern="1200" dirty="0"/>
            <a:t>Vincent Tung</a:t>
          </a:r>
          <a:endParaRPr lang="zh-TW" altLang="en-US" sz="1400" kern="1200" dirty="0"/>
        </a:p>
      </dsp:txBody>
      <dsp:txXfrm>
        <a:off x="2517735" y="2288449"/>
        <a:ext cx="922781" cy="477775"/>
      </dsp:txXfrm>
    </dsp:sp>
    <dsp:sp modelId="{6E264295-04E2-1D43-953C-8F598FC6415D}">
      <dsp:nvSpPr>
        <dsp:cNvPr id="0" name=""/>
        <dsp:cNvSpPr/>
      </dsp:nvSpPr>
      <dsp:spPr>
        <a:xfrm>
          <a:off x="2455449" y="2672093"/>
          <a:ext cx="1324188" cy="1952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Sales/PM </a:t>
          </a:r>
          <a:r>
            <a:rPr lang="en-US" altLang="zh-TW" sz="1100" kern="1200" dirty="0" smtClean="0"/>
            <a:t>head,21yr </a:t>
          </a:r>
          <a:endParaRPr lang="zh-TW" altLang="en-US" sz="1100" kern="1200" dirty="0"/>
        </a:p>
      </dsp:txBody>
      <dsp:txXfrm>
        <a:off x="2455449" y="2672093"/>
        <a:ext cx="1324188" cy="195262"/>
      </dsp:txXfrm>
    </dsp:sp>
    <dsp:sp modelId="{94F97486-8A0F-AD45-9030-5E35A1507941}">
      <dsp:nvSpPr>
        <dsp:cNvPr id="0" name=""/>
        <dsp:cNvSpPr/>
      </dsp:nvSpPr>
      <dsp:spPr>
        <a:xfrm>
          <a:off x="1991002" y="30602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/>
            <a:t>Tiffanie </a:t>
          </a:r>
          <a:br>
            <a:rPr lang="en-US" altLang="zh-TW" sz="1400" kern="1200" dirty="0"/>
          </a:br>
          <a:r>
            <a:rPr lang="en-US" altLang="zh-TW" sz="1400" kern="1200" dirty="0"/>
            <a:t>Lai</a:t>
          </a:r>
          <a:endParaRPr lang="zh-TW" altLang="en-US" sz="1400" kern="1200" dirty="0"/>
        </a:p>
      </dsp:txBody>
      <dsp:txXfrm>
        <a:off x="1991002" y="3060274"/>
        <a:ext cx="922781" cy="477775"/>
      </dsp:txXfrm>
    </dsp:sp>
    <dsp:sp modelId="{CDA4656D-1ACD-1642-933B-7280CBB38CC5}">
      <dsp:nvSpPr>
        <dsp:cNvPr id="0" name=""/>
        <dsp:cNvSpPr/>
      </dsp:nvSpPr>
      <dsp:spPr>
        <a:xfrm>
          <a:off x="2175559" y="3431878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Sales,9yr</a:t>
          </a:r>
          <a:endParaRPr lang="zh-TW" altLang="en-US" sz="1100" kern="1200" dirty="0"/>
        </a:p>
      </dsp:txBody>
      <dsp:txXfrm>
        <a:off x="2175559" y="3431878"/>
        <a:ext cx="830503" cy="159258"/>
      </dsp:txXfrm>
    </dsp:sp>
    <dsp:sp modelId="{8CFF917D-A4EC-2346-B1EE-FA86E517F1AE}">
      <dsp:nvSpPr>
        <dsp:cNvPr id="0" name=""/>
        <dsp:cNvSpPr/>
      </dsp:nvSpPr>
      <dsp:spPr>
        <a:xfrm>
          <a:off x="3229024" y="30602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/>
            <a:t>Henry </a:t>
          </a:r>
          <a:br>
            <a:rPr lang="en-US" altLang="zh-TW" sz="1400" kern="1200" dirty="0"/>
          </a:br>
          <a:r>
            <a:rPr lang="en-US" altLang="zh-TW" sz="1400" kern="1200" dirty="0" err="1"/>
            <a:t>Chiou</a:t>
          </a:r>
          <a:endParaRPr lang="zh-TW" altLang="en-US" sz="1400" kern="1200" dirty="0"/>
        </a:p>
      </dsp:txBody>
      <dsp:txXfrm>
        <a:off x="3229024" y="3060274"/>
        <a:ext cx="922781" cy="477775"/>
      </dsp:txXfrm>
    </dsp:sp>
    <dsp:sp modelId="{23BB597E-BE5F-EA4A-A71D-4E37F504706B}">
      <dsp:nvSpPr>
        <dsp:cNvPr id="0" name=""/>
        <dsp:cNvSpPr/>
      </dsp:nvSpPr>
      <dsp:spPr>
        <a:xfrm>
          <a:off x="3413581" y="3431878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/>
            <a:t>RD </a:t>
          </a:r>
          <a:r>
            <a:rPr lang="en-US" altLang="zh-TW" sz="1100" kern="1200" dirty="0" smtClean="0"/>
            <a:t>PM,5yr</a:t>
          </a:r>
          <a:endParaRPr lang="zh-TW" altLang="en-US" sz="1100" kern="1200" dirty="0"/>
        </a:p>
      </dsp:txBody>
      <dsp:txXfrm>
        <a:off x="3413581" y="3431878"/>
        <a:ext cx="830503" cy="159258"/>
      </dsp:txXfrm>
    </dsp:sp>
    <dsp:sp modelId="{69DBDBDE-2B21-C041-8AE1-933E51FF9CEA}">
      <dsp:nvSpPr>
        <dsp:cNvPr id="0" name=""/>
        <dsp:cNvSpPr/>
      </dsp:nvSpPr>
      <dsp:spPr>
        <a:xfrm>
          <a:off x="7550414" y="2288449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/>
            <a:t>Rick </a:t>
          </a:r>
          <a:br>
            <a:rPr lang="en-US" altLang="zh-TW" sz="1400" kern="1200" dirty="0"/>
          </a:br>
          <a:r>
            <a:rPr lang="en-US" altLang="zh-TW" sz="1400" kern="1200" dirty="0"/>
            <a:t>Chen</a:t>
          </a:r>
          <a:endParaRPr lang="zh-TW" altLang="en-US" sz="1400" kern="1200" dirty="0"/>
        </a:p>
      </dsp:txBody>
      <dsp:txXfrm>
        <a:off x="7550414" y="2288449"/>
        <a:ext cx="922781" cy="477775"/>
      </dsp:txXfrm>
    </dsp:sp>
    <dsp:sp modelId="{5FB07244-1FFD-8B4B-A2BE-10077D0B29F8}">
      <dsp:nvSpPr>
        <dsp:cNvPr id="0" name=""/>
        <dsp:cNvSpPr/>
      </dsp:nvSpPr>
      <dsp:spPr>
        <a:xfrm>
          <a:off x="7664639" y="2681812"/>
          <a:ext cx="971166" cy="11573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/>
            <a:t>R&amp;D </a:t>
          </a:r>
          <a:r>
            <a:rPr lang="en-US" altLang="zh-TW" sz="1100" kern="1200" dirty="0" smtClean="0"/>
            <a:t>head, 28yr</a:t>
          </a:r>
          <a:endParaRPr lang="zh-TW" altLang="en-US" sz="1100" kern="1200" dirty="0"/>
        </a:p>
      </dsp:txBody>
      <dsp:txXfrm>
        <a:off x="7664639" y="2681812"/>
        <a:ext cx="971166" cy="115739"/>
      </dsp:txXfrm>
    </dsp:sp>
    <dsp:sp modelId="{EC73FB2E-A22C-624E-83CE-8505529DB858}">
      <dsp:nvSpPr>
        <dsp:cNvPr id="0" name=""/>
        <dsp:cNvSpPr/>
      </dsp:nvSpPr>
      <dsp:spPr>
        <a:xfrm>
          <a:off x="4467046" y="3053408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/>
            <a:t>Jacky </a:t>
          </a:r>
          <a:br>
            <a:rPr lang="en-US" altLang="zh-TW" sz="1400" kern="1200" dirty="0"/>
          </a:br>
          <a:r>
            <a:rPr lang="en-US" altLang="zh-TW" sz="1400" kern="1200" dirty="0"/>
            <a:t>Chiang</a:t>
          </a:r>
          <a:endParaRPr lang="zh-TW" altLang="en-US" sz="1400" kern="1200" dirty="0"/>
        </a:p>
      </dsp:txBody>
      <dsp:txXfrm>
        <a:off x="4467046" y="3053408"/>
        <a:ext cx="922781" cy="477775"/>
      </dsp:txXfrm>
    </dsp:sp>
    <dsp:sp modelId="{208A5FF2-2413-E349-BF88-918CA80FD735}">
      <dsp:nvSpPr>
        <dsp:cNvPr id="0" name=""/>
        <dsp:cNvSpPr/>
      </dsp:nvSpPr>
      <dsp:spPr>
        <a:xfrm>
          <a:off x="4651602" y="3433217"/>
          <a:ext cx="830503" cy="31828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/>
            <a:t>Software </a:t>
          </a:r>
          <a:r>
            <a:rPr lang="en-US" altLang="zh-TW" sz="1100" kern="1200" dirty="0" smtClean="0"/>
            <a:t>RDPL/ 19yr</a:t>
          </a:r>
          <a:endParaRPr lang="zh-TW" altLang="en-US" sz="1100" kern="1200" dirty="0"/>
        </a:p>
      </dsp:txBody>
      <dsp:txXfrm>
        <a:off x="4651602" y="3433217"/>
        <a:ext cx="830503" cy="318286"/>
      </dsp:txXfrm>
    </dsp:sp>
    <dsp:sp modelId="{4283130A-E0E1-4D90-93D8-93AC4A398953}">
      <dsp:nvSpPr>
        <dsp:cNvPr id="0" name=""/>
        <dsp:cNvSpPr/>
      </dsp:nvSpPr>
      <dsp:spPr>
        <a:xfrm>
          <a:off x="4467046" y="3853851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err="1" smtClean="0"/>
            <a:t>Kerwin</a:t>
          </a:r>
          <a:r>
            <a:rPr lang="en-US" altLang="zh-TW" sz="1400" kern="1200" dirty="0" smtClean="0"/>
            <a:t> Chen</a:t>
          </a:r>
          <a:endParaRPr lang="zh-TW" altLang="en-US" sz="1400" kern="1200" dirty="0"/>
        </a:p>
      </dsp:txBody>
      <dsp:txXfrm>
        <a:off x="4467046" y="3853851"/>
        <a:ext cx="922781" cy="477775"/>
      </dsp:txXfrm>
    </dsp:sp>
    <dsp:sp modelId="{FB6E097F-A5DA-48DF-A939-7BC2F7D93712}">
      <dsp:nvSpPr>
        <dsp:cNvPr id="0" name=""/>
        <dsp:cNvSpPr/>
      </dsp:nvSpPr>
      <dsp:spPr>
        <a:xfrm>
          <a:off x="4651602" y="4225454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SW Lead/ 18yr</a:t>
          </a:r>
          <a:endParaRPr lang="zh-TW" altLang="en-US" sz="1000" kern="1200" dirty="0"/>
        </a:p>
      </dsp:txBody>
      <dsp:txXfrm>
        <a:off x="4651602" y="4225454"/>
        <a:ext cx="830503" cy="159258"/>
      </dsp:txXfrm>
    </dsp:sp>
    <dsp:sp modelId="{46F88CF4-05C9-4D69-8531-72B5EC49B31C}">
      <dsp:nvSpPr>
        <dsp:cNvPr id="0" name=""/>
        <dsp:cNvSpPr/>
      </dsp:nvSpPr>
      <dsp:spPr>
        <a:xfrm>
          <a:off x="119899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River Wong</a:t>
          </a:r>
          <a:endParaRPr lang="zh-TW" altLang="en-US" sz="1400" kern="1200" dirty="0"/>
        </a:p>
      </dsp:txBody>
      <dsp:txXfrm>
        <a:off x="119899" y="4607674"/>
        <a:ext cx="922781" cy="477775"/>
      </dsp:txXfrm>
    </dsp:sp>
    <dsp:sp modelId="{169DFB80-40B4-4D49-BC9F-50480E18483E}">
      <dsp:nvSpPr>
        <dsp:cNvPr id="0" name=""/>
        <dsp:cNvSpPr/>
      </dsp:nvSpPr>
      <dsp:spPr>
        <a:xfrm>
          <a:off x="304455" y="4979277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Chief Engineer, 18yr</a:t>
          </a:r>
          <a:endParaRPr lang="zh-TW" altLang="en-US" sz="800" kern="1200" dirty="0"/>
        </a:p>
      </dsp:txBody>
      <dsp:txXfrm>
        <a:off x="304455" y="4979277"/>
        <a:ext cx="830503" cy="159258"/>
      </dsp:txXfrm>
    </dsp:sp>
    <dsp:sp modelId="{DCB14DDA-FFF9-4C39-9CC4-4F4B63F8E3FE}">
      <dsp:nvSpPr>
        <dsp:cNvPr id="0" name=""/>
        <dsp:cNvSpPr/>
      </dsp:nvSpPr>
      <dsp:spPr>
        <a:xfrm>
          <a:off x="1357921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Jim Chen</a:t>
          </a:r>
          <a:endParaRPr lang="zh-TW" altLang="en-US" sz="1400" kern="1200" dirty="0"/>
        </a:p>
      </dsp:txBody>
      <dsp:txXfrm>
        <a:off x="1357921" y="4607674"/>
        <a:ext cx="922781" cy="477775"/>
      </dsp:txXfrm>
    </dsp:sp>
    <dsp:sp modelId="{5D80CAC9-344A-45AA-BD0E-927504E88925}">
      <dsp:nvSpPr>
        <dsp:cNvPr id="0" name=""/>
        <dsp:cNvSpPr/>
      </dsp:nvSpPr>
      <dsp:spPr>
        <a:xfrm>
          <a:off x="1542477" y="4979277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Engineer,15yr</a:t>
          </a:r>
          <a:endParaRPr lang="zh-TW" altLang="en-US" sz="800" kern="1200" dirty="0"/>
        </a:p>
      </dsp:txBody>
      <dsp:txXfrm>
        <a:off x="1542477" y="4979277"/>
        <a:ext cx="830503" cy="159258"/>
      </dsp:txXfrm>
    </dsp:sp>
    <dsp:sp modelId="{8AFEDC92-8CC6-4035-841B-8BCC83627595}">
      <dsp:nvSpPr>
        <dsp:cNvPr id="0" name=""/>
        <dsp:cNvSpPr/>
      </dsp:nvSpPr>
      <dsp:spPr>
        <a:xfrm>
          <a:off x="2595942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smtClean="0"/>
            <a:t>Jason Ling</a:t>
          </a:r>
          <a:endParaRPr lang="zh-TW" altLang="en-US" sz="1400" kern="1200" dirty="0"/>
        </a:p>
      </dsp:txBody>
      <dsp:txXfrm>
        <a:off x="2595942" y="4607674"/>
        <a:ext cx="922781" cy="477775"/>
      </dsp:txXfrm>
    </dsp:sp>
    <dsp:sp modelId="{1DBE8473-BCC5-4F4F-AEEF-8743C9EFCA75}">
      <dsp:nvSpPr>
        <dsp:cNvPr id="0" name=""/>
        <dsp:cNvSpPr/>
      </dsp:nvSpPr>
      <dsp:spPr>
        <a:xfrm>
          <a:off x="2752357" y="4960630"/>
          <a:ext cx="886786" cy="1965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Engineer,12yr</a:t>
          </a:r>
          <a:endParaRPr lang="zh-TW" altLang="en-US" sz="800" kern="1200" dirty="0"/>
        </a:p>
      </dsp:txBody>
      <dsp:txXfrm>
        <a:off x="2752357" y="4960630"/>
        <a:ext cx="886786" cy="196553"/>
      </dsp:txXfrm>
    </dsp:sp>
    <dsp:sp modelId="{3C2B6DF4-8D5A-48BC-B3F3-E24C859C16F9}">
      <dsp:nvSpPr>
        <dsp:cNvPr id="0" name=""/>
        <dsp:cNvSpPr/>
      </dsp:nvSpPr>
      <dsp:spPr>
        <a:xfrm>
          <a:off x="3862106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Jerry Lin</a:t>
          </a:r>
          <a:endParaRPr lang="zh-TW" altLang="en-US" sz="1400" kern="1200" dirty="0"/>
        </a:p>
      </dsp:txBody>
      <dsp:txXfrm>
        <a:off x="3862106" y="4607674"/>
        <a:ext cx="922781" cy="477775"/>
      </dsp:txXfrm>
    </dsp:sp>
    <dsp:sp modelId="{1AE76CDA-0C92-4FF7-9208-317EC9B0FB3F}">
      <dsp:nvSpPr>
        <dsp:cNvPr id="0" name=""/>
        <dsp:cNvSpPr/>
      </dsp:nvSpPr>
      <dsp:spPr>
        <a:xfrm>
          <a:off x="4046662" y="4979277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Engineer,15yr</a:t>
          </a:r>
          <a:endParaRPr lang="zh-TW" altLang="en-US" sz="800" kern="1200" dirty="0"/>
        </a:p>
      </dsp:txBody>
      <dsp:txXfrm>
        <a:off x="4046662" y="4979277"/>
        <a:ext cx="830503" cy="159258"/>
      </dsp:txXfrm>
    </dsp:sp>
    <dsp:sp modelId="{E88A8DD8-2854-4F2D-B6EA-9352D67D3756}">
      <dsp:nvSpPr>
        <dsp:cNvPr id="0" name=""/>
        <dsp:cNvSpPr/>
      </dsp:nvSpPr>
      <dsp:spPr>
        <a:xfrm>
          <a:off x="5100128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err="1" smtClean="0"/>
            <a:t>Bcan</a:t>
          </a:r>
          <a:r>
            <a:rPr lang="en-US" altLang="zh-TW" sz="1400" kern="1200" dirty="0" smtClean="0"/>
            <a:t> </a:t>
          </a:r>
          <a:r>
            <a:rPr lang="en-US" altLang="zh-TW" sz="1400" kern="1200" dirty="0" err="1" smtClean="0"/>
            <a:t>Yeh</a:t>
          </a:r>
          <a:endParaRPr lang="zh-TW" altLang="en-US" sz="1400" kern="1200" dirty="0"/>
        </a:p>
      </dsp:txBody>
      <dsp:txXfrm>
        <a:off x="5100128" y="4607674"/>
        <a:ext cx="922781" cy="477775"/>
      </dsp:txXfrm>
    </dsp:sp>
    <dsp:sp modelId="{36D6475A-E03C-44E5-9748-59BF92A54B33}">
      <dsp:nvSpPr>
        <dsp:cNvPr id="0" name=""/>
        <dsp:cNvSpPr/>
      </dsp:nvSpPr>
      <dsp:spPr>
        <a:xfrm>
          <a:off x="5284684" y="4979277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Engineer,14yr</a:t>
          </a:r>
          <a:endParaRPr lang="zh-TW" altLang="en-US" sz="800" kern="1200" dirty="0"/>
        </a:p>
      </dsp:txBody>
      <dsp:txXfrm>
        <a:off x="5284684" y="4979277"/>
        <a:ext cx="830503" cy="159258"/>
      </dsp:txXfrm>
    </dsp:sp>
    <dsp:sp modelId="{EDB0074E-357D-4E39-952B-C15F0D23626C}">
      <dsp:nvSpPr>
        <dsp:cNvPr id="0" name=""/>
        <dsp:cNvSpPr/>
      </dsp:nvSpPr>
      <dsp:spPr>
        <a:xfrm>
          <a:off x="6338150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Sam Yang</a:t>
          </a:r>
          <a:endParaRPr lang="zh-TW" altLang="en-US" sz="1400" kern="1200" dirty="0"/>
        </a:p>
      </dsp:txBody>
      <dsp:txXfrm>
        <a:off x="6338150" y="4607674"/>
        <a:ext cx="922781" cy="477775"/>
      </dsp:txXfrm>
    </dsp:sp>
    <dsp:sp modelId="{3DE4C926-8B1D-49F4-ABE0-F5FAA9254454}">
      <dsp:nvSpPr>
        <dsp:cNvPr id="0" name=""/>
        <dsp:cNvSpPr/>
      </dsp:nvSpPr>
      <dsp:spPr>
        <a:xfrm>
          <a:off x="6522706" y="4979277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Engineer,4yr</a:t>
          </a:r>
          <a:endParaRPr lang="zh-TW" altLang="en-US" sz="800" kern="1200" dirty="0"/>
        </a:p>
      </dsp:txBody>
      <dsp:txXfrm>
        <a:off x="6522706" y="4979277"/>
        <a:ext cx="830503" cy="159258"/>
      </dsp:txXfrm>
    </dsp:sp>
    <dsp:sp modelId="{05CB7FD3-AB92-4A2E-ACE3-067E06984B58}">
      <dsp:nvSpPr>
        <dsp:cNvPr id="0" name=""/>
        <dsp:cNvSpPr/>
      </dsp:nvSpPr>
      <dsp:spPr>
        <a:xfrm>
          <a:off x="7576172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Peter Chen</a:t>
          </a:r>
          <a:endParaRPr lang="zh-TW" altLang="en-US" sz="1400" kern="1200" dirty="0"/>
        </a:p>
      </dsp:txBody>
      <dsp:txXfrm>
        <a:off x="7576172" y="4607674"/>
        <a:ext cx="922781" cy="477775"/>
      </dsp:txXfrm>
    </dsp:sp>
    <dsp:sp modelId="{F55532EF-6314-4DD0-9E36-16EA3F6E29B1}">
      <dsp:nvSpPr>
        <dsp:cNvPr id="0" name=""/>
        <dsp:cNvSpPr/>
      </dsp:nvSpPr>
      <dsp:spPr>
        <a:xfrm>
          <a:off x="7760728" y="4979277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Junior Engineer,3yr</a:t>
          </a:r>
          <a:endParaRPr lang="zh-TW" altLang="en-US" sz="800" kern="1200" dirty="0"/>
        </a:p>
      </dsp:txBody>
      <dsp:txXfrm>
        <a:off x="7760728" y="4979277"/>
        <a:ext cx="830503" cy="159258"/>
      </dsp:txXfrm>
    </dsp:sp>
    <dsp:sp modelId="{4B806C97-BEFE-4F1A-9C3E-E342CC831269}">
      <dsp:nvSpPr>
        <dsp:cNvPr id="0" name=""/>
        <dsp:cNvSpPr/>
      </dsp:nvSpPr>
      <dsp:spPr>
        <a:xfrm>
          <a:off x="8814194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Brent Choi</a:t>
          </a:r>
          <a:endParaRPr lang="zh-TW" altLang="en-US" sz="1400" kern="1200" dirty="0"/>
        </a:p>
      </dsp:txBody>
      <dsp:txXfrm>
        <a:off x="8814194" y="4607674"/>
        <a:ext cx="922781" cy="477775"/>
      </dsp:txXfrm>
    </dsp:sp>
    <dsp:sp modelId="{AF13AE12-84A3-41AA-9DB7-01CB24D39D22}">
      <dsp:nvSpPr>
        <dsp:cNvPr id="0" name=""/>
        <dsp:cNvSpPr/>
      </dsp:nvSpPr>
      <dsp:spPr>
        <a:xfrm>
          <a:off x="8998750" y="4979277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Junior Engineer,1yr</a:t>
          </a:r>
          <a:endParaRPr lang="zh-TW" altLang="en-US" sz="800" kern="1200" dirty="0"/>
        </a:p>
      </dsp:txBody>
      <dsp:txXfrm>
        <a:off x="8998750" y="4979277"/>
        <a:ext cx="830503" cy="159258"/>
      </dsp:txXfrm>
    </dsp:sp>
    <dsp:sp modelId="{B2A21C75-A33A-CF46-8C8D-428B3A702B21}">
      <dsp:nvSpPr>
        <dsp:cNvPr id="0" name=""/>
        <dsp:cNvSpPr/>
      </dsp:nvSpPr>
      <dsp:spPr>
        <a:xfrm>
          <a:off x="10638341" y="3053408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Sean Chiang</a:t>
          </a:r>
          <a:endParaRPr lang="zh-TW" altLang="en-US" sz="1400" kern="1200" dirty="0"/>
        </a:p>
      </dsp:txBody>
      <dsp:txXfrm>
        <a:off x="10638341" y="3053408"/>
        <a:ext cx="922781" cy="477775"/>
      </dsp:txXfrm>
    </dsp:sp>
    <dsp:sp modelId="{DC5B00C0-01A2-F247-9E99-19C88566370D}">
      <dsp:nvSpPr>
        <dsp:cNvPr id="0" name=""/>
        <dsp:cNvSpPr/>
      </dsp:nvSpPr>
      <dsp:spPr>
        <a:xfrm>
          <a:off x="10757125" y="3431351"/>
          <a:ext cx="962047" cy="32201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/>
            <a:t>Hardware </a:t>
          </a:r>
          <a:r>
            <a:rPr lang="en-US" altLang="zh-TW" sz="1100" kern="1200" dirty="0" smtClean="0"/>
            <a:t>RDPL/ 19yr</a:t>
          </a:r>
          <a:endParaRPr lang="zh-TW" altLang="en-US" sz="1100" kern="1200" dirty="0"/>
        </a:p>
      </dsp:txBody>
      <dsp:txXfrm>
        <a:off x="10757125" y="3431351"/>
        <a:ext cx="962047" cy="322019"/>
      </dsp:txXfrm>
    </dsp:sp>
    <dsp:sp modelId="{61488835-5CE0-4118-BE8D-4A54D0AD3E9E}">
      <dsp:nvSpPr>
        <dsp:cNvPr id="0" name=""/>
        <dsp:cNvSpPr/>
      </dsp:nvSpPr>
      <dsp:spPr>
        <a:xfrm>
          <a:off x="10671226" y="3855717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Tom Lee</a:t>
          </a:r>
          <a:endParaRPr lang="zh-TW" altLang="en-US" sz="1400" kern="1200" dirty="0"/>
        </a:p>
      </dsp:txBody>
      <dsp:txXfrm>
        <a:off x="10671226" y="3855717"/>
        <a:ext cx="922781" cy="477775"/>
      </dsp:txXfrm>
    </dsp:sp>
    <dsp:sp modelId="{1C276C6B-4AA2-4F12-BF16-DB343857E736}">
      <dsp:nvSpPr>
        <dsp:cNvPr id="0" name=""/>
        <dsp:cNvSpPr/>
      </dsp:nvSpPr>
      <dsp:spPr>
        <a:xfrm>
          <a:off x="10855783" y="4227320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HW Lead/ 20yr</a:t>
          </a:r>
          <a:endParaRPr lang="zh-TW" altLang="en-US" sz="1000" kern="1200" dirty="0"/>
        </a:p>
      </dsp:txBody>
      <dsp:txXfrm>
        <a:off x="10855783" y="4227320"/>
        <a:ext cx="830503" cy="159258"/>
      </dsp:txXfrm>
    </dsp:sp>
    <dsp:sp modelId="{1F247DC7-0CC8-4D2D-9510-1C41DD27C2C0}">
      <dsp:nvSpPr>
        <dsp:cNvPr id="0" name=""/>
        <dsp:cNvSpPr/>
      </dsp:nvSpPr>
      <dsp:spPr>
        <a:xfrm>
          <a:off x="10052215" y="4609541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Fu-Chiang</a:t>
          </a:r>
          <a:endParaRPr lang="zh-TW" altLang="en-US" sz="1400" kern="1200" dirty="0"/>
        </a:p>
      </dsp:txBody>
      <dsp:txXfrm>
        <a:off x="10052215" y="4609541"/>
        <a:ext cx="922781" cy="477775"/>
      </dsp:txXfrm>
    </dsp:sp>
    <dsp:sp modelId="{834072C4-497A-4544-9A1F-FED5F40D1108}">
      <dsp:nvSpPr>
        <dsp:cNvPr id="0" name=""/>
        <dsp:cNvSpPr/>
      </dsp:nvSpPr>
      <dsp:spPr>
        <a:xfrm>
          <a:off x="10236772" y="4981144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4445" rIns="17780" bIns="4445" numCol="1" spcCol="1270" anchor="ctr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700" kern="1200" dirty="0" smtClean="0"/>
            <a:t>Senior Engineer,14yr</a:t>
          </a:r>
          <a:endParaRPr lang="zh-TW" altLang="en-US" sz="700" kern="1200" dirty="0"/>
        </a:p>
      </dsp:txBody>
      <dsp:txXfrm>
        <a:off x="10236772" y="4981144"/>
        <a:ext cx="830503" cy="159258"/>
      </dsp:txXfrm>
    </dsp:sp>
    <dsp:sp modelId="{F693A903-F146-44DE-BF27-92D078D56CA8}">
      <dsp:nvSpPr>
        <dsp:cNvPr id="0" name=""/>
        <dsp:cNvSpPr/>
      </dsp:nvSpPr>
      <dsp:spPr>
        <a:xfrm>
          <a:off x="11290237" y="4609541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Catherine Chen</a:t>
          </a:r>
          <a:endParaRPr lang="zh-TW" altLang="en-US" sz="1400" kern="1200" dirty="0"/>
        </a:p>
      </dsp:txBody>
      <dsp:txXfrm>
        <a:off x="11290237" y="4609541"/>
        <a:ext cx="922781" cy="477775"/>
      </dsp:txXfrm>
    </dsp:sp>
    <dsp:sp modelId="{2DC061C6-0A0A-46EC-8971-E7944D78FF60}">
      <dsp:nvSpPr>
        <dsp:cNvPr id="0" name=""/>
        <dsp:cNvSpPr/>
      </dsp:nvSpPr>
      <dsp:spPr>
        <a:xfrm>
          <a:off x="11474794" y="4981144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4445" rIns="17780" bIns="4445" numCol="1" spcCol="1270" anchor="ctr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700" kern="1200" dirty="0" smtClean="0"/>
            <a:t>Senior Engineer,6yr</a:t>
          </a:r>
          <a:endParaRPr lang="zh-TW" altLang="en-US" sz="700" kern="1200" dirty="0"/>
        </a:p>
      </dsp:txBody>
      <dsp:txXfrm>
        <a:off x="11474794" y="4981144"/>
        <a:ext cx="830503" cy="1592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F61D5-1CC0-4E4B-B526-57F3809A330B}">
      <dsp:nvSpPr>
        <dsp:cNvPr id="0" name=""/>
        <dsp:cNvSpPr/>
      </dsp:nvSpPr>
      <dsp:spPr>
        <a:xfrm>
          <a:off x="1190708" y="699264"/>
          <a:ext cx="91440" cy="4034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34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562047" y="934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Charge  Tseng</a:t>
          </a:r>
          <a:endParaRPr lang="zh-TW" altLang="en-US" sz="2100" kern="1200" dirty="0"/>
        </a:p>
      </dsp:txBody>
      <dsp:txXfrm>
        <a:off x="562047" y="934"/>
        <a:ext cx="1348762" cy="698329"/>
      </dsp:txXfrm>
    </dsp:sp>
    <dsp:sp modelId="{B0DAF6CD-0D88-4ECC-A036-2657DD127867}">
      <dsp:nvSpPr>
        <dsp:cNvPr id="0" name=""/>
        <dsp:cNvSpPr/>
      </dsp:nvSpPr>
      <dsp:spPr>
        <a:xfrm>
          <a:off x="831799" y="544080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ME leader,20yr</a:t>
          </a:r>
          <a:endParaRPr lang="zh-TW" altLang="en-US" sz="1400" kern="1200" dirty="0"/>
        </a:p>
      </dsp:txBody>
      <dsp:txXfrm>
        <a:off x="831799" y="544080"/>
        <a:ext cx="1213886" cy="232776"/>
      </dsp:txXfrm>
    </dsp:sp>
    <dsp:sp modelId="{4B70E54E-F5ED-4982-A514-0658BE5D5297}">
      <dsp:nvSpPr>
        <dsp:cNvPr id="0" name=""/>
        <dsp:cNvSpPr/>
      </dsp:nvSpPr>
      <dsp:spPr>
        <a:xfrm>
          <a:off x="562047" y="1102743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Ace Liu</a:t>
          </a:r>
          <a:endParaRPr lang="zh-TW" altLang="en-US" sz="2100" kern="1200" dirty="0"/>
        </a:p>
      </dsp:txBody>
      <dsp:txXfrm>
        <a:off x="562047" y="1102743"/>
        <a:ext cx="1348762" cy="698329"/>
      </dsp:txXfrm>
    </dsp:sp>
    <dsp:sp modelId="{33ABE5BD-2D15-43F8-89ED-F65C80FDD81C}">
      <dsp:nvSpPr>
        <dsp:cNvPr id="0" name=""/>
        <dsp:cNvSpPr/>
      </dsp:nvSpPr>
      <dsp:spPr>
        <a:xfrm>
          <a:off x="831799" y="1645888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Senior engineer,5yr</a:t>
          </a:r>
          <a:endParaRPr lang="zh-TW" altLang="en-US" sz="1100" kern="1200" dirty="0"/>
        </a:p>
      </dsp:txBody>
      <dsp:txXfrm>
        <a:off x="831799" y="1645888"/>
        <a:ext cx="1213886" cy="2327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99D8F-A102-4EC5-901F-67A6F04FE476}">
      <dsp:nvSpPr>
        <dsp:cNvPr id="0" name=""/>
        <dsp:cNvSpPr/>
      </dsp:nvSpPr>
      <dsp:spPr>
        <a:xfrm>
          <a:off x="125157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507"/>
              </a:lnTo>
              <a:lnTo>
                <a:pt x="701539" y="186507"/>
              </a:lnTo>
              <a:lnTo>
                <a:pt x="701539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F61D5-1CC0-4E4B-B526-57F3809A330B}">
      <dsp:nvSpPr>
        <dsp:cNvPr id="0" name=""/>
        <dsp:cNvSpPr/>
      </dsp:nvSpPr>
      <dsp:spPr>
        <a:xfrm>
          <a:off x="55003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701539" y="0"/>
              </a:moveTo>
              <a:lnTo>
                <a:pt x="701539" y="186507"/>
              </a:lnTo>
              <a:lnTo>
                <a:pt x="0" y="186507"/>
              </a:lnTo>
              <a:lnTo>
                <a:pt x="0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728671" y="211818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76408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Kenji Chen</a:t>
          </a:r>
          <a:endParaRPr lang="zh-TW" altLang="en-US" sz="1600" kern="1200" dirty="0"/>
        </a:p>
      </dsp:txBody>
      <dsp:txXfrm>
        <a:off x="728671" y="211818"/>
        <a:ext cx="1045809" cy="541473"/>
      </dsp:txXfrm>
    </dsp:sp>
    <dsp:sp modelId="{B0DAF6CD-0D88-4ECC-A036-2657DD127867}">
      <dsp:nvSpPr>
        <dsp:cNvPr id="0" name=""/>
        <dsp:cNvSpPr/>
      </dsp:nvSpPr>
      <dsp:spPr>
        <a:xfrm>
          <a:off x="937833" y="632964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HWQA leader, 18yr</a:t>
          </a:r>
          <a:endParaRPr lang="zh-TW" altLang="en-US" sz="800" kern="1200" dirty="0"/>
        </a:p>
      </dsp:txBody>
      <dsp:txXfrm>
        <a:off x="937833" y="632964"/>
        <a:ext cx="941228" cy="180491"/>
      </dsp:txXfrm>
    </dsp:sp>
    <dsp:sp modelId="{4B70E54E-F5ED-4982-A514-0658BE5D5297}">
      <dsp:nvSpPr>
        <dsp:cNvPr id="0" name=""/>
        <dsp:cNvSpPr/>
      </dsp:nvSpPr>
      <dsp:spPr>
        <a:xfrm>
          <a:off x="27132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76408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Tommy Chen</a:t>
          </a:r>
          <a:endParaRPr lang="zh-TW" altLang="en-US" sz="1600" kern="1200" dirty="0"/>
        </a:p>
      </dsp:txBody>
      <dsp:txXfrm>
        <a:off x="27132" y="1066143"/>
        <a:ext cx="1045809" cy="541473"/>
      </dsp:txXfrm>
    </dsp:sp>
    <dsp:sp modelId="{33ABE5BD-2D15-43F8-89ED-F65C80FDD81C}">
      <dsp:nvSpPr>
        <dsp:cNvPr id="0" name=""/>
        <dsp:cNvSpPr/>
      </dsp:nvSpPr>
      <dsp:spPr>
        <a:xfrm>
          <a:off x="236293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 13yr</a:t>
          </a:r>
          <a:endParaRPr lang="zh-TW" altLang="en-US" sz="800" kern="1200" dirty="0"/>
        </a:p>
      </dsp:txBody>
      <dsp:txXfrm>
        <a:off x="236293" y="1487290"/>
        <a:ext cx="941228" cy="180491"/>
      </dsp:txXfrm>
    </dsp:sp>
    <dsp:sp modelId="{82C3143C-B850-4F29-BF28-C9F8FB2667C8}">
      <dsp:nvSpPr>
        <dsp:cNvPr id="0" name=""/>
        <dsp:cNvSpPr/>
      </dsp:nvSpPr>
      <dsp:spPr>
        <a:xfrm>
          <a:off x="1430210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76408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Leif Lin</a:t>
          </a:r>
          <a:endParaRPr lang="zh-TW" altLang="en-US" sz="1600" kern="1200" dirty="0"/>
        </a:p>
      </dsp:txBody>
      <dsp:txXfrm>
        <a:off x="1430210" y="1066143"/>
        <a:ext cx="1045809" cy="541473"/>
      </dsp:txXfrm>
    </dsp:sp>
    <dsp:sp modelId="{E3620EC4-187E-461F-9AED-C001F8F2C774}">
      <dsp:nvSpPr>
        <dsp:cNvPr id="0" name=""/>
        <dsp:cNvSpPr/>
      </dsp:nvSpPr>
      <dsp:spPr>
        <a:xfrm>
          <a:off x="1639372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 12yr</a:t>
          </a:r>
          <a:endParaRPr lang="zh-TW" altLang="en-US" sz="800" kern="1200" dirty="0"/>
        </a:p>
      </dsp:txBody>
      <dsp:txXfrm>
        <a:off x="1639372" y="1487290"/>
        <a:ext cx="941228" cy="1804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99D8F-A102-4EC5-901F-67A6F04FE476}">
      <dsp:nvSpPr>
        <dsp:cNvPr id="0" name=""/>
        <dsp:cNvSpPr/>
      </dsp:nvSpPr>
      <dsp:spPr>
        <a:xfrm>
          <a:off x="125157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507"/>
              </a:lnTo>
              <a:lnTo>
                <a:pt x="701539" y="186507"/>
              </a:lnTo>
              <a:lnTo>
                <a:pt x="701539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F61D5-1CC0-4E4B-B526-57F3809A330B}">
      <dsp:nvSpPr>
        <dsp:cNvPr id="0" name=""/>
        <dsp:cNvSpPr/>
      </dsp:nvSpPr>
      <dsp:spPr>
        <a:xfrm>
          <a:off x="55003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701539" y="0"/>
              </a:moveTo>
              <a:lnTo>
                <a:pt x="701539" y="186507"/>
              </a:lnTo>
              <a:lnTo>
                <a:pt x="0" y="186507"/>
              </a:lnTo>
              <a:lnTo>
                <a:pt x="0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728671" y="211818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76408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Andy Qin</a:t>
          </a:r>
          <a:endParaRPr lang="zh-TW" altLang="en-US" sz="1800" kern="1200" dirty="0"/>
        </a:p>
      </dsp:txBody>
      <dsp:txXfrm>
        <a:off x="728671" y="211818"/>
        <a:ext cx="1045809" cy="541473"/>
      </dsp:txXfrm>
    </dsp:sp>
    <dsp:sp modelId="{B0DAF6CD-0D88-4ECC-A036-2657DD127867}">
      <dsp:nvSpPr>
        <dsp:cNvPr id="0" name=""/>
        <dsp:cNvSpPr/>
      </dsp:nvSpPr>
      <dsp:spPr>
        <a:xfrm>
          <a:off x="937833" y="632964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lvl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Layout leader,16yr</a:t>
          </a:r>
          <a:endParaRPr lang="zh-TW" altLang="en-US" sz="900" kern="1200" dirty="0"/>
        </a:p>
      </dsp:txBody>
      <dsp:txXfrm>
        <a:off x="937833" y="632964"/>
        <a:ext cx="941228" cy="180491"/>
      </dsp:txXfrm>
    </dsp:sp>
    <dsp:sp modelId="{4B70E54E-F5ED-4982-A514-0658BE5D5297}">
      <dsp:nvSpPr>
        <dsp:cNvPr id="0" name=""/>
        <dsp:cNvSpPr/>
      </dsp:nvSpPr>
      <dsp:spPr>
        <a:xfrm>
          <a:off x="27132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76408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Ming </a:t>
          </a:r>
          <a:r>
            <a:rPr lang="en-US" altLang="zh-TW" sz="1800" kern="1200" dirty="0" err="1" smtClean="0"/>
            <a:t>Rong</a:t>
          </a:r>
          <a:endParaRPr lang="zh-TW" altLang="en-US" sz="1800" kern="1200" dirty="0"/>
        </a:p>
      </dsp:txBody>
      <dsp:txXfrm>
        <a:off x="27132" y="1066143"/>
        <a:ext cx="1045809" cy="541473"/>
      </dsp:txXfrm>
    </dsp:sp>
    <dsp:sp modelId="{33ABE5BD-2D15-43F8-89ED-F65C80FDD81C}">
      <dsp:nvSpPr>
        <dsp:cNvPr id="0" name=""/>
        <dsp:cNvSpPr/>
      </dsp:nvSpPr>
      <dsp:spPr>
        <a:xfrm>
          <a:off x="236293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 6yr</a:t>
          </a:r>
          <a:endParaRPr lang="zh-TW" altLang="en-US" sz="800" kern="1200" dirty="0"/>
        </a:p>
      </dsp:txBody>
      <dsp:txXfrm>
        <a:off x="236293" y="1487290"/>
        <a:ext cx="941228" cy="180491"/>
      </dsp:txXfrm>
    </dsp:sp>
    <dsp:sp modelId="{82C3143C-B850-4F29-BF28-C9F8FB2667C8}">
      <dsp:nvSpPr>
        <dsp:cNvPr id="0" name=""/>
        <dsp:cNvSpPr/>
      </dsp:nvSpPr>
      <dsp:spPr>
        <a:xfrm>
          <a:off x="1430210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76408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Enya</a:t>
          </a:r>
          <a:endParaRPr lang="zh-TW" altLang="en-US" sz="1800" kern="1200" dirty="0"/>
        </a:p>
      </dsp:txBody>
      <dsp:txXfrm>
        <a:off x="1430210" y="1066143"/>
        <a:ext cx="1045809" cy="541473"/>
      </dsp:txXfrm>
    </dsp:sp>
    <dsp:sp modelId="{E3620EC4-187E-461F-9AED-C001F8F2C774}">
      <dsp:nvSpPr>
        <dsp:cNvPr id="0" name=""/>
        <dsp:cNvSpPr/>
      </dsp:nvSpPr>
      <dsp:spPr>
        <a:xfrm>
          <a:off x="1639372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 7yr</a:t>
          </a:r>
          <a:endParaRPr lang="zh-TW" altLang="en-US" sz="800" kern="1200" dirty="0"/>
        </a:p>
      </dsp:txBody>
      <dsp:txXfrm>
        <a:off x="1639372" y="1487290"/>
        <a:ext cx="941228" cy="1804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F61D5-1CC0-4E4B-B526-57F3809A330B}">
      <dsp:nvSpPr>
        <dsp:cNvPr id="0" name=""/>
        <dsp:cNvSpPr/>
      </dsp:nvSpPr>
      <dsp:spPr>
        <a:xfrm>
          <a:off x="1190708" y="699264"/>
          <a:ext cx="91440" cy="4034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34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562047" y="934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Allen Chang</a:t>
          </a:r>
          <a:endParaRPr lang="zh-TW" altLang="en-US" sz="2100" kern="1200" dirty="0"/>
        </a:p>
      </dsp:txBody>
      <dsp:txXfrm>
        <a:off x="562047" y="934"/>
        <a:ext cx="1348762" cy="698329"/>
      </dsp:txXfrm>
    </dsp:sp>
    <dsp:sp modelId="{B0DAF6CD-0D88-4ECC-A036-2657DD127867}">
      <dsp:nvSpPr>
        <dsp:cNvPr id="0" name=""/>
        <dsp:cNvSpPr/>
      </dsp:nvSpPr>
      <dsp:spPr>
        <a:xfrm>
          <a:off x="831799" y="544080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Package leader, 16yr</a:t>
          </a:r>
          <a:endParaRPr lang="zh-TW" altLang="en-US" sz="1000" kern="1200" dirty="0"/>
        </a:p>
      </dsp:txBody>
      <dsp:txXfrm>
        <a:off x="831799" y="544080"/>
        <a:ext cx="1213886" cy="232776"/>
      </dsp:txXfrm>
    </dsp:sp>
    <dsp:sp modelId="{4B70E54E-F5ED-4982-A514-0658BE5D5297}">
      <dsp:nvSpPr>
        <dsp:cNvPr id="0" name=""/>
        <dsp:cNvSpPr/>
      </dsp:nvSpPr>
      <dsp:spPr>
        <a:xfrm>
          <a:off x="562047" y="1102743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Lydia Liu</a:t>
          </a:r>
          <a:endParaRPr lang="zh-TW" altLang="en-US" sz="2100" kern="1200" dirty="0"/>
        </a:p>
      </dsp:txBody>
      <dsp:txXfrm>
        <a:off x="562047" y="1102743"/>
        <a:ext cx="1348762" cy="698329"/>
      </dsp:txXfrm>
    </dsp:sp>
    <dsp:sp modelId="{33ABE5BD-2D15-43F8-89ED-F65C80FDD81C}">
      <dsp:nvSpPr>
        <dsp:cNvPr id="0" name=""/>
        <dsp:cNvSpPr/>
      </dsp:nvSpPr>
      <dsp:spPr>
        <a:xfrm>
          <a:off x="831799" y="1645888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Senior engineer, 4yr</a:t>
          </a:r>
          <a:endParaRPr lang="zh-TW" altLang="en-US" sz="1100" kern="1200" dirty="0"/>
        </a:p>
      </dsp:txBody>
      <dsp:txXfrm>
        <a:off x="831799" y="1645888"/>
        <a:ext cx="1213886" cy="23277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99D8F-A102-4EC5-901F-67A6F04FE476}">
      <dsp:nvSpPr>
        <dsp:cNvPr id="0" name=""/>
        <dsp:cNvSpPr/>
      </dsp:nvSpPr>
      <dsp:spPr>
        <a:xfrm>
          <a:off x="125157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507"/>
              </a:lnTo>
              <a:lnTo>
                <a:pt x="701539" y="186507"/>
              </a:lnTo>
              <a:lnTo>
                <a:pt x="701539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F61D5-1CC0-4E4B-B526-57F3809A330B}">
      <dsp:nvSpPr>
        <dsp:cNvPr id="0" name=""/>
        <dsp:cNvSpPr/>
      </dsp:nvSpPr>
      <dsp:spPr>
        <a:xfrm>
          <a:off x="55003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701539" y="0"/>
              </a:moveTo>
              <a:lnTo>
                <a:pt x="701539" y="186507"/>
              </a:lnTo>
              <a:lnTo>
                <a:pt x="0" y="186507"/>
              </a:lnTo>
              <a:lnTo>
                <a:pt x="0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728671" y="211818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7640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smtClean="0"/>
            <a:t>Jason Kung</a:t>
          </a:r>
          <a:endParaRPr lang="zh-TW" altLang="en-US" sz="1700" kern="1200" dirty="0"/>
        </a:p>
      </dsp:txBody>
      <dsp:txXfrm>
        <a:off x="728671" y="211818"/>
        <a:ext cx="1045809" cy="541473"/>
      </dsp:txXfrm>
    </dsp:sp>
    <dsp:sp modelId="{B0DAF6CD-0D88-4ECC-A036-2657DD127867}">
      <dsp:nvSpPr>
        <dsp:cNvPr id="0" name=""/>
        <dsp:cNvSpPr/>
      </dsp:nvSpPr>
      <dsp:spPr>
        <a:xfrm>
          <a:off x="937833" y="632964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4445" rIns="17780" bIns="4445" numCol="1" spcCol="1270" anchor="ctr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700" kern="1200" dirty="0" smtClean="0"/>
            <a:t>Compliance </a:t>
          </a:r>
          <a:r>
            <a:rPr lang="en-US" altLang="zh-TW" sz="700" kern="1200" dirty="0" smtClean="0"/>
            <a:t>leader, </a:t>
          </a:r>
          <a:r>
            <a:rPr lang="en-US" altLang="zh-TW" sz="700" kern="1200" dirty="0" smtClean="0"/>
            <a:t>19yr</a:t>
          </a:r>
          <a:endParaRPr lang="zh-TW" altLang="en-US" sz="700" kern="1200" dirty="0"/>
        </a:p>
      </dsp:txBody>
      <dsp:txXfrm>
        <a:off x="937833" y="632964"/>
        <a:ext cx="941228" cy="180491"/>
      </dsp:txXfrm>
    </dsp:sp>
    <dsp:sp modelId="{4B70E54E-F5ED-4982-A514-0658BE5D5297}">
      <dsp:nvSpPr>
        <dsp:cNvPr id="0" name=""/>
        <dsp:cNvSpPr/>
      </dsp:nvSpPr>
      <dsp:spPr>
        <a:xfrm>
          <a:off x="27132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7640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smtClean="0"/>
            <a:t>Jonah Lee</a:t>
          </a:r>
          <a:endParaRPr lang="zh-TW" altLang="en-US" sz="1700" kern="1200" dirty="0"/>
        </a:p>
      </dsp:txBody>
      <dsp:txXfrm>
        <a:off x="27132" y="1066143"/>
        <a:ext cx="1045809" cy="541473"/>
      </dsp:txXfrm>
    </dsp:sp>
    <dsp:sp modelId="{33ABE5BD-2D15-43F8-89ED-F65C80FDD81C}">
      <dsp:nvSpPr>
        <dsp:cNvPr id="0" name=""/>
        <dsp:cNvSpPr/>
      </dsp:nvSpPr>
      <dsp:spPr>
        <a:xfrm>
          <a:off x="236293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 16yr</a:t>
          </a:r>
          <a:endParaRPr lang="zh-TW" altLang="en-US" sz="800" kern="1200" dirty="0"/>
        </a:p>
      </dsp:txBody>
      <dsp:txXfrm>
        <a:off x="236293" y="1487290"/>
        <a:ext cx="941228" cy="180491"/>
      </dsp:txXfrm>
    </dsp:sp>
    <dsp:sp modelId="{82C3143C-B850-4F29-BF28-C9F8FB2667C8}">
      <dsp:nvSpPr>
        <dsp:cNvPr id="0" name=""/>
        <dsp:cNvSpPr/>
      </dsp:nvSpPr>
      <dsp:spPr>
        <a:xfrm>
          <a:off x="1430210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7640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smtClean="0"/>
            <a:t>Wen Chao</a:t>
          </a:r>
          <a:endParaRPr lang="zh-TW" altLang="en-US" sz="1700" kern="1200" dirty="0"/>
        </a:p>
      </dsp:txBody>
      <dsp:txXfrm>
        <a:off x="1430210" y="1066143"/>
        <a:ext cx="1045809" cy="541473"/>
      </dsp:txXfrm>
    </dsp:sp>
    <dsp:sp modelId="{E3620EC4-187E-461F-9AED-C001F8F2C774}">
      <dsp:nvSpPr>
        <dsp:cNvPr id="0" name=""/>
        <dsp:cNvSpPr/>
      </dsp:nvSpPr>
      <dsp:spPr>
        <a:xfrm>
          <a:off x="1639372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 8yr</a:t>
          </a:r>
          <a:endParaRPr lang="zh-TW" altLang="en-US" sz="800" kern="1200" dirty="0"/>
        </a:p>
      </dsp:txBody>
      <dsp:txXfrm>
        <a:off x="1639372" y="1487290"/>
        <a:ext cx="941228" cy="18049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D4849-573C-41B9-AD9D-83C0F80DC242}">
      <dsp:nvSpPr>
        <dsp:cNvPr id="0" name=""/>
        <dsp:cNvSpPr/>
      </dsp:nvSpPr>
      <dsp:spPr>
        <a:xfrm>
          <a:off x="3286902" y="1255773"/>
          <a:ext cx="2579265" cy="3834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570"/>
              </a:lnTo>
              <a:lnTo>
                <a:pt x="2579265" y="228570"/>
              </a:lnTo>
              <a:lnTo>
                <a:pt x="2579265" y="3834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104C71-1857-43AC-AE01-9DF2A02193F9}">
      <dsp:nvSpPr>
        <dsp:cNvPr id="0" name=""/>
        <dsp:cNvSpPr/>
      </dsp:nvSpPr>
      <dsp:spPr>
        <a:xfrm>
          <a:off x="3286902" y="1255773"/>
          <a:ext cx="859755" cy="3834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570"/>
              </a:lnTo>
              <a:lnTo>
                <a:pt x="859755" y="228570"/>
              </a:lnTo>
              <a:lnTo>
                <a:pt x="859755" y="3834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57A1F0-A3C3-408B-AE4B-AC473BB98E77}">
      <dsp:nvSpPr>
        <dsp:cNvPr id="0" name=""/>
        <dsp:cNvSpPr/>
      </dsp:nvSpPr>
      <dsp:spPr>
        <a:xfrm>
          <a:off x="2427146" y="1255773"/>
          <a:ext cx="859755" cy="383408"/>
        </a:xfrm>
        <a:custGeom>
          <a:avLst/>
          <a:gdLst/>
          <a:ahLst/>
          <a:cxnLst/>
          <a:rect l="0" t="0" r="0" b="0"/>
          <a:pathLst>
            <a:path>
              <a:moveTo>
                <a:pt x="859755" y="0"/>
              </a:moveTo>
              <a:lnTo>
                <a:pt x="859755" y="228570"/>
              </a:lnTo>
              <a:lnTo>
                <a:pt x="0" y="228570"/>
              </a:lnTo>
              <a:lnTo>
                <a:pt x="0" y="3834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B0679-5F39-4D7D-A669-22A639FC0F3B}">
      <dsp:nvSpPr>
        <dsp:cNvPr id="0" name=""/>
        <dsp:cNvSpPr/>
      </dsp:nvSpPr>
      <dsp:spPr>
        <a:xfrm>
          <a:off x="707636" y="1255773"/>
          <a:ext cx="2579265" cy="383408"/>
        </a:xfrm>
        <a:custGeom>
          <a:avLst/>
          <a:gdLst/>
          <a:ahLst/>
          <a:cxnLst/>
          <a:rect l="0" t="0" r="0" b="0"/>
          <a:pathLst>
            <a:path>
              <a:moveTo>
                <a:pt x="2579265" y="0"/>
              </a:moveTo>
              <a:lnTo>
                <a:pt x="2579265" y="228570"/>
              </a:lnTo>
              <a:lnTo>
                <a:pt x="0" y="228570"/>
              </a:lnTo>
              <a:lnTo>
                <a:pt x="0" y="3834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8AD5D9-9E81-491E-8A05-DBF2A82C3207}">
      <dsp:nvSpPr>
        <dsp:cNvPr id="0" name=""/>
        <dsp:cNvSpPr/>
      </dsp:nvSpPr>
      <dsp:spPr>
        <a:xfrm>
          <a:off x="2646068" y="592182"/>
          <a:ext cx="1281667" cy="663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36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Wilson Kao</a:t>
          </a:r>
          <a:endParaRPr lang="zh-TW" altLang="en-US" sz="2100" kern="1200" dirty="0"/>
        </a:p>
      </dsp:txBody>
      <dsp:txXfrm>
        <a:off x="2646068" y="592182"/>
        <a:ext cx="1281667" cy="663590"/>
      </dsp:txXfrm>
    </dsp:sp>
    <dsp:sp modelId="{935B5CAD-2C76-4300-A3FC-4A30DA564002}">
      <dsp:nvSpPr>
        <dsp:cNvPr id="0" name=""/>
        <dsp:cNvSpPr/>
      </dsp:nvSpPr>
      <dsp:spPr>
        <a:xfrm>
          <a:off x="2902401" y="1108308"/>
          <a:ext cx="1153501" cy="2211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 smtClean="0"/>
            <a:t>SQA leader,20yr</a:t>
          </a:r>
          <a:endParaRPr lang="zh-TW" altLang="en-US" sz="1300" kern="1200" dirty="0"/>
        </a:p>
      </dsp:txBody>
      <dsp:txXfrm>
        <a:off x="2902401" y="1108308"/>
        <a:ext cx="1153501" cy="221196"/>
      </dsp:txXfrm>
    </dsp:sp>
    <dsp:sp modelId="{39BE8A15-0919-4DD6-BA1C-B22229E4014E}">
      <dsp:nvSpPr>
        <dsp:cNvPr id="0" name=""/>
        <dsp:cNvSpPr/>
      </dsp:nvSpPr>
      <dsp:spPr>
        <a:xfrm>
          <a:off x="66802" y="1639181"/>
          <a:ext cx="1281667" cy="663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36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James </a:t>
          </a:r>
          <a:r>
            <a:rPr lang="en-US" altLang="zh-TW" sz="2100" kern="1200" dirty="0" err="1" smtClean="0"/>
            <a:t>Kuo</a:t>
          </a:r>
          <a:endParaRPr lang="zh-TW" altLang="en-US" sz="2100" kern="1200" dirty="0"/>
        </a:p>
      </dsp:txBody>
      <dsp:txXfrm>
        <a:off x="66802" y="1639181"/>
        <a:ext cx="1281667" cy="663590"/>
      </dsp:txXfrm>
    </dsp:sp>
    <dsp:sp modelId="{959AC464-1047-4632-949A-5879EA91DD6C}">
      <dsp:nvSpPr>
        <dsp:cNvPr id="0" name=""/>
        <dsp:cNvSpPr/>
      </dsp:nvSpPr>
      <dsp:spPr>
        <a:xfrm>
          <a:off x="323136" y="2155307"/>
          <a:ext cx="1153501" cy="2211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Senior engineer,20yr</a:t>
          </a:r>
          <a:endParaRPr lang="zh-TW" altLang="en-US" sz="1000" kern="1200" dirty="0"/>
        </a:p>
      </dsp:txBody>
      <dsp:txXfrm>
        <a:off x="323136" y="2155307"/>
        <a:ext cx="1153501" cy="221196"/>
      </dsp:txXfrm>
    </dsp:sp>
    <dsp:sp modelId="{B949A187-ECFB-4240-86CD-13A0078A72B5}">
      <dsp:nvSpPr>
        <dsp:cNvPr id="0" name=""/>
        <dsp:cNvSpPr/>
      </dsp:nvSpPr>
      <dsp:spPr>
        <a:xfrm>
          <a:off x="1786312" y="1639181"/>
          <a:ext cx="1281667" cy="663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36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Bryan Yang</a:t>
          </a:r>
          <a:endParaRPr lang="zh-TW" altLang="en-US" sz="2100" kern="1200" dirty="0"/>
        </a:p>
      </dsp:txBody>
      <dsp:txXfrm>
        <a:off x="1786312" y="1639181"/>
        <a:ext cx="1281667" cy="663590"/>
      </dsp:txXfrm>
    </dsp:sp>
    <dsp:sp modelId="{D2C086CA-3A83-473A-9A47-ECD39D46470F}">
      <dsp:nvSpPr>
        <dsp:cNvPr id="0" name=""/>
        <dsp:cNvSpPr/>
      </dsp:nvSpPr>
      <dsp:spPr>
        <a:xfrm>
          <a:off x="2042646" y="2155307"/>
          <a:ext cx="1153501" cy="2211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Senior engineer,12yr</a:t>
          </a:r>
          <a:endParaRPr lang="zh-TW" altLang="en-US" sz="1000" kern="1200" dirty="0"/>
        </a:p>
      </dsp:txBody>
      <dsp:txXfrm>
        <a:off x="2042646" y="2155307"/>
        <a:ext cx="1153501" cy="221196"/>
      </dsp:txXfrm>
    </dsp:sp>
    <dsp:sp modelId="{4FDD8E2C-89A7-488B-BEFF-9C0926A64F7D}">
      <dsp:nvSpPr>
        <dsp:cNvPr id="0" name=""/>
        <dsp:cNvSpPr/>
      </dsp:nvSpPr>
      <dsp:spPr>
        <a:xfrm>
          <a:off x="3505823" y="1639181"/>
          <a:ext cx="1281667" cy="663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36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err="1" smtClean="0"/>
            <a:t>Beca</a:t>
          </a:r>
          <a:r>
            <a:rPr lang="en-US" altLang="zh-TW" sz="2100" kern="1200" dirty="0" smtClean="0"/>
            <a:t> Ding</a:t>
          </a:r>
          <a:endParaRPr lang="zh-TW" altLang="en-US" sz="2100" kern="1200" dirty="0"/>
        </a:p>
      </dsp:txBody>
      <dsp:txXfrm>
        <a:off x="3505823" y="1639181"/>
        <a:ext cx="1281667" cy="663590"/>
      </dsp:txXfrm>
    </dsp:sp>
    <dsp:sp modelId="{3BBC64D8-8D42-4540-ACFE-9F4A2BB102C2}">
      <dsp:nvSpPr>
        <dsp:cNvPr id="0" name=""/>
        <dsp:cNvSpPr/>
      </dsp:nvSpPr>
      <dsp:spPr>
        <a:xfrm>
          <a:off x="3762156" y="2155307"/>
          <a:ext cx="1153501" cy="2211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Junior Engineer,2yr</a:t>
          </a:r>
          <a:endParaRPr lang="zh-TW" altLang="en-US" sz="1100" kern="1200" dirty="0"/>
        </a:p>
      </dsp:txBody>
      <dsp:txXfrm>
        <a:off x="3762156" y="2155307"/>
        <a:ext cx="1153501" cy="221196"/>
      </dsp:txXfrm>
    </dsp:sp>
    <dsp:sp modelId="{AC8FE1FF-0235-410C-9A5E-52CF192091D6}">
      <dsp:nvSpPr>
        <dsp:cNvPr id="0" name=""/>
        <dsp:cNvSpPr/>
      </dsp:nvSpPr>
      <dsp:spPr>
        <a:xfrm>
          <a:off x="5225333" y="1639181"/>
          <a:ext cx="1281667" cy="663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36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D.A. Wei</a:t>
          </a:r>
          <a:endParaRPr lang="zh-TW" altLang="en-US" sz="2100" kern="1200" dirty="0"/>
        </a:p>
      </dsp:txBody>
      <dsp:txXfrm>
        <a:off x="5225333" y="1639181"/>
        <a:ext cx="1281667" cy="663590"/>
      </dsp:txXfrm>
    </dsp:sp>
    <dsp:sp modelId="{A9CD52CF-5F1D-4E65-B290-82B327E77864}">
      <dsp:nvSpPr>
        <dsp:cNvPr id="0" name=""/>
        <dsp:cNvSpPr/>
      </dsp:nvSpPr>
      <dsp:spPr>
        <a:xfrm>
          <a:off x="5481667" y="2155307"/>
          <a:ext cx="1153501" cy="2211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Senior engineer,8yr</a:t>
          </a:r>
          <a:endParaRPr lang="zh-TW" altLang="en-US" sz="1000" kern="1200" dirty="0"/>
        </a:p>
      </dsp:txBody>
      <dsp:txXfrm>
        <a:off x="5481667" y="2155307"/>
        <a:ext cx="1153501" cy="2211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584D7-5618-9840-855A-4EBEB586FB62}">
      <dsp:nvSpPr>
        <dsp:cNvPr id="0" name=""/>
        <dsp:cNvSpPr/>
      </dsp:nvSpPr>
      <dsp:spPr>
        <a:xfrm>
          <a:off x="1526490" y="3691708"/>
          <a:ext cx="845921" cy="377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892"/>
              </a:lnTo>
              <a:lnTo>
                <a:pt x="845921" y="224892"/>
              </a:lnTo>
              <a:lnTo>
                <a:pt x="845921" y="3772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787F0-09CD-B541-953F-8DBE392258CA}">
      <dsp:nvSpPr>
        <dsp:cNvPr id="0" name=""/>
        <dsp:cNvSpPr/>
      </dsp:nvSpPr>
      <dsp:spPr>
        <a:xfrm>
          <a:off x="680569" y="3691708"/>
          <a:ext cx="845921" cy="377238"/>
        </a:xfrm>
        <a:custGeom>
          <a:avLst/>
          <a:gdLst/>
          <a:ahLst/>
          <a:cxnLst/>
          <a:rect l="0" t="0" r="0" b="0"/>
          <a:pathLst>
            <a:path>
              <a:moveTo>
                <a:pt x="845921" y="0"/>
              </a:moveTo>
              <a:lnTo>
                <a:pt x="845921" y="224892"/>
              </a:lnTo>
              <a:lnTo>
                <a:pt x="0" y="224892"/>
              </a:lnTo>
              <a:lnTo>
                <a:pt x="0" y="3772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D7D4AA-7152-4743-ACD4-7D5E4D8CCEED}">
      <dsp:nvSpPr>
        <dsp:cNvPr id="0" name=""/>
        <dsp:cNvSpPr/>
      </dsp:nvSpPr>
      <dsp:spPr>
        <a:xfrm>
          <a:off x="2157013" y="2493663"/>
          <a:ext cx="1045890" cy="871588"/>
        </a:xfrm>
        <a:custGeom>
          <a:avLst/>
          <a:gdLst/>
          <a:ahLst/>
          <a:cxnLst/>
          <a:rect l="0" t="0" r="0" b="0"/>
          <a:pathLst>
            <a:path>
              <a:moveTo>
                <a:pt x="1045890" y="0"/>
              </a:moveTo>
              <a:lnTo>
                <a:pt x="1045890" y="871588"/>
              </a:lnTo>
              <a:lnTo>
                <a:pt x="0" y="87158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904E82-4F49-D740-9080-B843E33FD853}">
      <dsp:nvSpPr>
        <dsp:cNvPr id="0" name=""/>
        <dsp:cNvSpPr/>
      </dsp:nvSpPr>
      <dsp:spPr>
        <a:xfrm>
          <a:off x="3833427" y="1473169"/>
          <a:ext cx="154216" cy="694037"/>
        </a:xfrm>
        <a:custGeom>
          <a:avLst/>
          <a:gdLst/>
          <a:ahLst/>
          <a:cxnLst/>
          <a:rect l="0" t="0" r="0" b="0"/>
          <a:pathLst>
            <a:path>
              <a:moveTo>
                <a:pt x="154216" y="0"/>
              </a:moveTo>
              <a:lnTo>
                <a:pt x="154216" y="694037"/>
              </a:lnTo>
              <a:lnTo>
                <a:pt x="0" y="69403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B5104-7BBF-0A46-B922-D56544BB7E4A}">
      <dsp:nvSpPr>
        <dsp:cNvPr id="0" name=""/>
        <dsp:cNvSpPr/>
      </dsp:nvSpPr>
      <dsp:spPr>
        <a:xfrm>
          <a:off x="3357121" y="820255"/>
          <a:ext cx="1261045" cy="652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213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David Yin</a:t>
          </a:r>
          <a:endParaRPr lang="zh-TW" altLang="en-US" sz="1800" kern="1200" dirty="0"/>
        </a:p>
      </dsp:txBody>
      <dsp:txXfrm>
        <a:off x="3357121" y="820255"/>
        <a:ext cx="1261045" cy="652913"/>
      </dsp:txXfrm>
    </dsp:sp>
    <dsp:sp modelId="{10B1C4D8-DAB2-7C4D-8B2E-1312729429D6}">
      <dsp:nvSpPr>
        <dsp:cNvPr id="0" name=""/>
        <dsp:cNvSpPr/>
      </dsp:nvSpPr>
      <dsp:spPr>
        <a:xfrm>
          <a:off x="3425249" y="1383845"/>
          <a:ext cx="1503104" cy="3401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 smtClean="0"/>
            <a:t>MFG site </a:t>
          </a:r>
          <a:r>
            <a:rPr lang="en-US" altLang="zh-TW" sz="1300" kern="1200" dirty="0" smtClean="0"/>
            <a:t>manager,16yr</a:t>
          </a:r>
          <a:endParaRPr lang="zh-TW" altLang="en-US" sz="1300" kern="1200" dirty="0"/>
        </a:p>
      </dsp:txBody>
      <dsp:txXfrm>
        <a:off x="3425249" y="1383845"/>
        <a:ext cx="1503104" cy="340198"/>
      </dsp:txXfrm>
    </dsp:sp>
    <dsp:sp modelId="{88B99F81-C6F8-074F-8147-1F9E327F3BDC}">
      <dsp:nvSpPr>
        <dsp:cNvPr id="0" name=""/>
        <dsp:cNvSpPr/>
      </dsp:nvSpPr>
      <dsp:spPr>
        <a:xfrm>
          <a:off x="2572381" y="1840749"/>
          <a:ext cx="1261045" cy="652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213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Ben Trinh</a:t>
          </a:r>
          <a:endParaRPr lang="zh-TW" altLang="en-US" sz="1800" kern="1200" dirty="0"/>
        </a:p>
      </dsp:txBody>
      <dsp:txXfrm>
        <a:off x="2572381" y="1840749"/>
        <a:ext cx="1261045" cy="652913"/>
      </dsp:txXfrm>
    </dsp:sp>
    <dsp:sp modelId="{BD04E577-3AFE-AD47-9D86-598DA6F86184}">
      <dsp:nvSpPr>
        <dsp:cNvPr id="0" name=""/>
        <dsp:cNvSpPr/>
      </dsp:nvSpPr>
      <dsp:spPr>
        <a:xfrm>
          <a:off x="2680237" y="2365120"/>
          <a:ext cx="1196659" cy="4115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 smtClean="0"/>
            <a:t>MFG  </a:t>
          </a:r>
          <a:r>
            <a:rPr lang="en-US" altLang="zh-TW" sz="1300" kern="1200" dirty="0" smtClean="0"/>
            <a:t>Lead, 12yr</a:t>
          </a:r>
          <a:endParaRPr lang="zh-TW" altLang="en-US" sz="1300" kern="1200" dirty="0"/>
        </a:p>
      </dsp:txBody>
      <dsp:txXfrm>
        <a:off x="2680237" y="2365120"/>
        <a:ext cx="1196659" cy="411544"/>
      </dsp:txXfrm>
    </dsp:sp>
    <dsp:sp modelId="{A76943AE-9C2F-4EC3-8703-7103198F6983}">
      <dsp:nvSpPr>
        <dsp:cNvPr id="0" name=""/>
        <dsp:cNvSpPr/>
      </dsp:nvSpPr>
      <dsp:spPr>
        <a:xfrm>
          <a:off x="895967" y="3038794"/>
          <a:ext cx="1261045" cy="652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213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Lam Chu</a:t>
          </a:r>
          <a:endParaRPr lang="zh-TW" altLang="en-US" sz="1800" kern="1200" dirty="0"/>
        </a:p>
      </dsp:txBody>
      <dsp:txXfrm>
        <a:off x="895967" y="3038794"/>
        <a:ext cx="1261045" cy="652913"/>
      </dsp:txXfrm>
    </dsp:sp>
    <dsp:sp modelId="{EC34E7DD-535D-48FA-AC75-796889EEF665}">
      <dsp:nvSpPr>
        <dsp:cNvPr id="0" name=""/>
        <dsp:cNvSpPr/>
      </dsp:nvSpPr>
      <dsp:spPr>
        <a:xfrm>
          <a:off x="1148177" y="3546616"/>
          <a:ext cx="1134941" cy="2176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PM lead, 11yr</a:t>
          </a:r>
          <a:endParaRPr lang="zh-TW" altLang="en-US" sz="1400" kern="1200" dirty="0"/>
        </a:p>
      </dsp:txBody>
      <dsp:txXfrm>
        <a:off x="1148177" y="3546616"/>
        <a:ext cx="1134941" cy="217637"/>
      </dsp:txXfrm>
    </dsp:sp>
    <dsp:sp modelId="{A9CBEB04-267A-AA49-A9FE-5A9421C9B8E1}">
      <dsp:nvSpPr>
        <dsp:cNvPr id="0" name=""/>
        <dsp:cNvSpPr/>
      </dsp:nvSpPr>
      <dsp:spPr>
        <a:xfrm>
          <a:off x="50046" y="4068947"/>
          <a:ext cx="1261045" cy="652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213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Bi</a:t>
          </a:r>
          <a:endParaRPr lang="zh-TW" altLang="en-US" sz="1800" kern="1200" dirty="0"/>
        </a:p>
      </dsp:txBody>
      <dsp:txXfrm>
        <a:off x="50046" y="4068947"/>
        <a:ext cx="1261045" cy="652913"/>
      </dsp:txXfrm>
    </dsp:sp>
    <dsp:sp modelId="{A3FB87CA-9C3D-7A44-9B9F-3305D97D128C}">
      <dsp:nvSpPr>
        <dsp:cNvPr id="0" name=""/>
        <dsp:cNvSpPr/>
      </dsp:nvSpPr>
      <dsp:spPr>
        <a:xfrm>
          <a:off x="302255" y="4576769"/>
          <a:ext cx="1134941" cy="2176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CFT NPI </a:t>
          </a:r>
          <a:r>
            <a:rPr lang="en-US" altLang="zh-TW" sz="1300" kern="1200" dirty="0" smtClean="0"/>
            <a:t>PM, 10yr</a:t>
          </a:r>
          <a:endParaRPr lang="zh-TW" altLang="en-US" sz="1300" kern="1200" dirty="0"/>
        </a:p>
      </dsp:txBody>
      <dsp:txXfrm>
        <a:off x="302255" y="4576769"/>
        <a:ext cx="1134941" cy="217637"/>
      </dsp:txXfrm>
    </dsp:sp>
    <dsp:sp modelId="{2361A157-7B6F-5646-965B-B33E6B355029}">
      <dsp:nvSpPr>
        <dsp:cNvPr id="0" name=""/>
        <dsp:cNvSpPr/>
      </dsp:nvSpPr>
      <dsp:spPr>
        <a:xfrm>
          <a:off x="1741889" y="4068947"/>
          <a:ext cx="1261045" cy="652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213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Nelly</a:t>
          </a:r>
          <a:endParaRPr lang="zh-TW" altLang="en-US" sz="1800" kern="1200" dirty="0"/>
        </a:p>
      </dsp:txBody>
      <dsp:txXfrm>
        <a:off x="1741889" y="4068947"/>
        <a:ext cx="1261045" cy="652913"/>
      </dsp:txXfrm>
    </dsp:sp>
    <dsp:sp modelId="{AC118A4A-5081-A94F-BD6A-E98EA6DB4E6A}">
      <dsp:nvSpPr>
        <dsp:cNvPr id="0" name=""/>
        <dsp:cNvSpPr/>
      </dsp:nvSpPr>
      <dsp:spPr>
        <a:xfrm>
          <a:off x="1994098" y="4576769"/>
          <a:ext cx="1134941" cy="2176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CFT MP </a:t>
          </a:r>
          <a:r>
            <a:rPr lang="en-US" altLang="zh-TW" sz="1300" kern="1200" dirty="0" smtClean="0"/>
            <a:t>PM, 2yr</a:t>
          </a:r>
          <a:endParaRPr lang="zh-TW" altLang="en-US" sz="1300" kern="1200" dirty="0"/>
        </a:p>
      </dsp:txBody>
      <dsp:txXfrm>
        <a:off x="1994098" y="4576769"/>
        <a:ext cx="1134941" cy="21763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E11ED-1E6D-4BE8-8A6A-07EBCE15A149}">
      <dsp:nvSpPr>
        <dsp:cNvPr id="0" name=""/>
        <dsp:cNvSpPr/>
      </dsp:nvSpPr>
      <dsp:spPr>
        <a:xfrm>
          <a:off x="5771242" y="1247039"/>
          <a:ext cx="192274" cy="628149"/>
        </a:xfrm>
        <a:custGeom>
          <a:avLst/>
          <a:gdLst/>
          <a:ahLst/>
          <a:cxnLst/>
          <a:rect l="0" t="0" r="0" b="0"/>
          <a:pathLst>
            <a:path>
              <a:moveTo>
                <a:pt x="192274" y="0"/>
              </a:moveTo>
              <a:lnTo>
                <a:pt x="192274" y="628149"/>
              </a:lnTo>
              <a:lnTo>
                <a:pt x="0" y="6281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B12F10-4053-4450-8FB5-AD54B9C7082F}">
      <dsp:nvSpPr>
        <dsp:cNvPr id="0" name=""/>
        <dsp:cNvSpPr/>
      </dsp:nvSpPr>
      <dsp:spPr>
        <a:xfrm>
          <a:off x="5963516" y="1247039"/>
          <a:ext cx="5285745" cy="1256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0307"/>
              </a:lnTo>
              <a:lnTo>
                <a:pt x="5285745" y="1120307"/>
              </a:lnTo>
              <a:lnTo>
                <a:pt x="5285745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BC9907-F15D-44F8-B378-F7F4291B9643}">
      <dsp:nvSpPr>
        <dsp:cNvPr id="0" name=""/>
        <dsp:cNvSpPr/>
      </dsp:nvSpPr>
      <dsp:spPr>
        <a:xfrm>
          <a:off x="5963516" y="1247039"/>
          <a:ext cx="3775532" cy="1256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0307"/>
              </a:lnTo>
              <a:lnTo>
                <a:pt x="3775532" y="1120307"/>
              </a:lnTo>
              <a:lnTo>
                <a:pt x="3775532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2B4C0F-3DC2-43A0-B955-A4675A78E0AF}">
      <dsp:nvSpPr>
        <dsp:cNvPr id="0" name=""/>
        <dsp:cNvSpPr/>
      </dsp:nvSpPr>
      <dsp:spPr>
        <a:xfrm>
          <a:off x="5963516" y="1247039"/>
          <a:ext cx="2265319" cy="1256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0307"/>
              </a:lnTo>
              <a:lnTo>
                <a:pt x="2265319" y="1120307"/>
              </a:lnTo>
              <a:lnTo>
                <a:pt x="2265319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BAAA1D-6964-45C9-857A-6F2D89669E5F}">
      <dsp:nvSpPr>
        <dsp:cNvPr id="0" name=""/>
        <dsp:cNvSpPr/>
      </dsp:nvSpPr>
      <dsp:spPr>
        <a:xfrm>
          <a:off x="5963516" y="1247039"/>
          <a:ext cx="755106" cy="1256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20307"/>
              </a:lnTo>
              <a:lnTo>
                <a:pt x="755106" y="1120307"/>
              </a:lnTo>
              <a:lnTo>
                <a:pt x="755106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E5F62E-FDFA-45F1-9A38-7368B2322C9F}">
      <dsp:nvSpPr>
        <dsp:cNvPr id="0" name=""/>
        <dsp:cNvSpPr/>
      </dsp:nvSpPr>
      <dsp:spPr>
        <a:xfrm>
          <a:off x="5208410" y="1247039"/>
          <a:ext cx="755106" cy="1256298"/>
        </a:xfrm>
        <a:custGeom>
          <a:avLst/>
          <a:gdLst/>
          <a:ahLst/>
          <a:cxnLst/>
          <a:rect l="0" t="0" r="0" b="0"/>
          <a:pathLst>
            <a:path>
              <a:moveTo>
                <a:pt x="755106" y="0"/>
              </a:moveTo>
              <a:lnTo>
                <a:pt x="755106" y="1120307"/>
              </a:lnTo>
              <a:lnTo>
                <a:pt x="0" y="1120307"/>
              </a:lnTo>
              <a:lnTo>
                <a:pt x="0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75E787-8A26-4EA2-871B-0A6626C8E225}">
      <dsp:nvSpPr>
        <dsp:cNvPr id="0" name=""/>
        <dsp:cNvSpPr/>
      </dsp:nvSpPr>
      <dsp:spPr>
        <a:xfrm>
          <a:off x="3698197" y="1247039"/>
          <a:ext cx="2265319" cy="1256298"/>
        </a:xfrm>
        <a:custGeom>
          <a:avLst/>
          <a:gdLst/>
          <a:ahLst/>
          <a:cxnLst/>
          <a:rect l="0" t="0" r="0" b="0"/>
          <a:pathLst>
            <a:path>
              <a:moveTo>
                <a:pt x="2265319" y="0"/>
              </a:moveTo>
              <a:lnTo>
                <a:pt x="2265319" y="1120307"/>
              </a:lnTo>
              <a:lnTo>
                <a:pt x="0" y="1120307"/>
              </a:lnTo>
              <a:lnTo>
                <a:pt x="0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6C96EC-D506-45B3-A164-45ECDD7CA196}">
      <dsp:nvSpPr>
        <dsp:cNvPr id="0" name=""/>
        <dsp:cNvSpPr/>
      </dsp:nvSpPr>
      <dsp:spPr>
        <a:xfrm>
          <a:off x="2187984" y="1247039"/>
          <a:ext cx="3775532" cy="1256298"/>
        </a:xfrm>
        <a:custGeom>
          <a:avLst/>
          <a:gdLst/>
          <a:ahLst/>
          <a:cxnLst/>
          <a:rect l="0" t="0" r="0" b="0"/>
          <a:pathLst>
            <a:path>
              <a:moveTo>
                <a:pt x="3775532" y="0"/>
              </a:moveTo>
              <a:lnTo>
                <a:pt x="3775532" y="1120307"/>
              </a:lnTo>
              <a:lnTo>
                <a:pt x="0" y="1120307"/>
              </a:lnTo>
              <a:lnTo>
                <a:pt x="0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5D0848-BCAF-4F01-AC8E-AA8F5544658D}">
      <dsp:nvSpPr>
        <dsp:cNvPr id="0" name=""/>
        <dsp:cNvSpPr/>
      </dsp:nvSpPr>
      <dsp:spPr>
        <a:xfrm>
          <a:off x="677771" y="1247039"/>
          <a:ext cx="5285745" cy="1256298"/>
        </a:xfrm>
        <a:custGeom>
          <a:avLst/>
          <a:gdLst/>
          <a:ahLst/>
          <a:cxnLst/>
          <a:rect l="0" t="0" r="0" b="0"/>
          <a:pathLst>
            <a:path>
              <a:moveTo>
                <a:pt x="5285745" y="0"/>
              </a:moveTo>
              <a:lnTo>
                <a:pt x="5285745" y="1120307"/>
              </a:lnTo>
              <a:lnTo>
                <a:pt x="0" y="1120307"/>
              </a:lnTo>
              <a:lnTo>
                <a:pt x="0" y="125629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8B6EB-9343-413B-A950-7555C0CB54C0}">
      <dsp:nvSpPr>
        <dsp:cNvPr id="0" name=""/>
        <dsp:cNvSpPr/>
      </dsp:nvSpPr>
      <dsp:spPr>
        <a:xfrm>
          <a:off x="5400684" y="664220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Jacky Chiang</a:t>
          </a:r>
          <a:endParaRPr lang="zh-TW" altLang="en-US" sz="1700" kern="1200" dirty="0"/>
        </a:p>
      </dsp:txBody>
      <dsp:txXfrm>
        <a:off x="5400684" y="664220"/>
        <a:ext cx="1125664" cy="582819"/>
      </dsp:txXfrm>
    </dsp:sp>
    <dsp:sp modelId="{890682BD-5784-4D8A-8767-E683B7BC15AA}">
      <dsp:nvSpPr>
        <dsp:cNvPr id="0" name=""/>
        <dsp:cNvSpPr/>
      </dsp:nvSpPr>
      <dsp:spPr>
        <a:xfrm>
          <a:off x="5625817" y="1117524"/>
          <a:ext cx="1013097" cy="1942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200" kern="1200" dirty="0"/>
            <a:t>SW Manager</a:t>
          </a:r>
          <a:endParaRPr lang="zh-TW" altLang="en-US" sz="1200" kern="1200" dirty="0"/>
        </a:p>
      </dsp:txBody>
      <dsp:txXfrm>
        <a:off x="5625817" y="1117524"/>
        <a:ext cx="1013097" cy="194273"/>
      </dsp:txXfrm>
    </dsp:sp>
    <dsp:sp modelId="{5B21F33E-6908-40DA-A44C-7551B86EB1E6}">
      <dsp:nvSpPr>
        <dsp:cNvPr id="0" name=""/>
        <dsp:cNvSpPr/>
      </dsp:nvSpPr>
      <dsp:spPr>
        <a:xfrm>
          <a:off x="114939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River Wong</a:t>
          </a:r>
          <a:endParaRPr lang="zh-TW" altLang="en-US" sz="1700" kern="1200" dirty="0"/>
        </a:p>
      </dsp:txBody>
      <dsp:txXfrm>
        <a:off x="114939" y="2503338"/>
        <a:ext cx="1125664" cy="582819"/>
      </dsp:txXfrm>
    </dsp:sp>
    <dsp:sp modelId="{E74DA0E3-E760-401E-A2B6-A7968BBD4409}">
      <dsp:nvSpPr>
        <dsp:cNvPr id="0" name=""/>
        <dsp:cNvSpPr/>
      </dsp:nvSpPr>
      <dsp:spPr>
        <a:xfrm>
          <a:off x="340072" y="2887399"/>
          <a:ext cx="1013097" cy="3327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/>
            <a:t>Android BSP- Audio HAL/drivers, system integration</a:t>
          </a:r>
          <a:endParaRPr lang="zh-TW" altLang="en-US" sz="800" kern="1200" dirty="0"/>
        </a:p>
      </dsp:txBody>
      <dsp:txXfrm>
        <a:off x="340072" y="2887399"/>
        <a:ext cx="1013097" cy="332758"/>
      </dsp:txXfrm>
    </dsp:sp>
    <dsp:sp modelId="{C6942BDE-9D78-48FF-912D-61BB35676841}">
      <dsp:nvSpPr>
        <dsp:cNvPr id="0" name=""/>
        <dsp:cNvSpPr/>
      </dsp:nvSpPr>
      <dsp:spPr>
        <a:xfrm>
          <a:off x="1625152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Jim Chen</a:t>
          </a:r>
          <a:endParaRPr lang="zh-TW" altLang="en-US" sz="1700" kern="1200" dirty="0"/>
        </a:p>
      </dsp:txBody>
      <dsp:txXfrm>
        <a:off x="1625152" y="2503338"/>
        <a:ext cx="1125664" cy="582819"/>
      </dsp:txXfrm>
    </dsp:sp>
    <dsp:sp modelId="{6181423F-D597-4166-91AC-9D7DF0228C10}">
      <dsp:nvSpPr>
        <dsp:cNvPr id="0" name=""/>
        <dsp:cNvSpPr/>
      </dsp:nvSpPr>
      <dsp:spPr>
        <a:xfrm>
          <a:off x="1850285" y="2897748"/>
          <a:ext cx="1013097" cy="3120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/>
            <a:t>Android BSP- BT, system integration</a:t>
          </a:r>
          <a:endParaRPr lang="zh-TW" altLang="en-US" sz="800" kern="1200" dirty="0"/>
        </a:p>
      </dsp:txBody>
      <dsp:txXfrm>
        <a:off x="1850285" y="2897748"/>
        <a:ext cx="1013097" cy="312060"/>
      </dsp:txXfrm>
    </dsp:sp>
    <dsp:sp modelId="{A5093036-F7FD-4D52-86D7-CDC734FADA0C}">
      <dsp:nvSpPr>
        <dsp:cNvPr id="0" name=""/>
        <dsp:cNvSpPr/>
      </dsp:nvSpPr>
      <dsp:spPr>
        <a:xfrm>
          <a:off x="3135365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Jason Ling</a:t>
          </a:r>
          <a:endParaRPr lang="zh-TW" altLang="en-US" sz="1700" kern="1200" dirty="0"/>
        </a:p>
      </dsp:txBody>
      <dsp:txXfrm>
        <a:off x="3135365" y="2503338"/>
        <a:ext cx="1125664" cy="582819"/>
      </dsp:txXfrm>
    </dsp:sp>
    <dsp:sp modelId="{6AF199EB-E8B7-49F1-974E-1AB9B7525ED2}">
      <dsp:nvSpPr>
        <dsp:cNvPr id="0" name=""/>
        <dsp:cNvSpPr/>
      </dsp:nvSpPr>
      <dsp:spPr>
        <a:xfrm>
          <a:off x="3360498" y="2914682"/>
          <a:ext cx="1013097" cy="2781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/>
            <a:t>Android BSP-</a:t>
          </a:r>
          <a:r>
            <a:rPr lang="en-US" altLang="zh-TW" sz="1000" kern="1200" dirty="0" err="1"/>
            <a:t>xTS</a:t>
          </a:r>
          <a:endParaRPr lang="zh-TW" altLang="en-US" sz="1000" kern="1200" dirty="0"/>
        </a:p>
      </dsp:txBody>
      <dsp:txXfrm>
        <a:off x="3360498" y="2914682"/>
        <a:ext cx="1013097" cy="278193"/>
      </dsp:txXfrm>
    </dsp:sp>
    <dsp:sp modelId="{6088DDC9-D588-4E36-9A7C-D5C21A4BB47A}">
      <dsp:nvSpPr>
        <dsp:cNvPr id="0" name=""/>
        <dsp:cNvSpPr/>
      </dsp:nvSpPr>
      <dsp:spPr>
        <a:xfrm>
          <a:off x="4645578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Jerry Lin</a:t>
          </a:r>
          <a:endParaRPr lang="zh-TW" altLang="en-US" sz="1700" kern="1200" dirty="0"/>
        </a:p>
      </dsp:txBody>
      <dsp:txXfrm>
        <a:off x="4645578" y="2503338"/>
        <a:ext cx="1125664" cy="582819"/>
      </dsp:txXfrm>
    </dsp:sp>
    <dsp:sp modelId="{59779439-EE16-4F03-A8D6-96C08D656E4F}">
      <dsp:nvSpPr>
        <dsp:cNvPr id="0" name=""/>
        <dsp:cNvSpPr/>
      </dsp:nvSpPr>
      <dsp:spPr>
        <a:xfrm>
          <a:off x="4870711" y="2897748"/>
          <a:ext cx="1013097" cy="3120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/>
            <a:t>Android BSP-OTA, Manufacturing Test</a:t>
          </a:r>
          <a:endParaRPr lang="zh-TW" altLang="en-US" sz="800" kern="1200" dirty="0"/>
        </a:p>
      </dsp:txBody>
      <dsp:txXfrm>
        <a:off x="4870711" y="2897748"/>
        <a:ext cx="1013097" cy="312060"/>
      </dsp:txXfrm>
    </dsp:sp>
    <dsp:sp modelId="{0D88ECA5-0AEB-4E11-8028-94ADDED79A76}">
      <dsp:nvSpPr>
        <dsp:cNvPr id="0" name=""/>
        <dsp:cNvSpPr/>
      </dsp:nvSpPr>
      <dsp:spPr>
        <a:xfrm>
          <a:off x="6155791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err="1"/>
            <a:t>Bcan</a:t>
          </a:r>
          <a:r>
            <a:rPr lang="en-US" altLang="zh-TW" sz="1700" kern="1200" dirty="0"/>
            <a:t> </a:t>
          </a:r>
          <a:r>
            <a:rPr lang="en-US" altLang="zh-TW" sz="1700" kern="1200" dirty="0" err="1"/>
            <a:t>Yeh</a:t>
          </a:r>
          <a:endParaRPr lang="zh-TW" altLang="en-US" sz="1700" kern="1200" dirty="0"/>
        </a:p>
      </dsp:txBody>
      <dsp:txXfrm>
        <a:off x="6155791" y="2503338"/>
        <a:ext cx="1125664" cy="582819"/>
      </dsp:txXfrm>
    </dsp:sp>
    <dsp:sp modelId="{088CF902-2F40-4666-A5EF-39A243A8518A}">
      <dsp:nvSpPr>
        <dsp:cNvPr id="0" name=""/>
        <dsp:cNvSpPr/>
      </dsp:nvSpPr>
      <dsp:spPr>
        <a:xfrm>
          <a:off x="6380923" y="2889281"/>
          <a:ext cx="1013097" cy="32899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/>
            <a:t>Android BSP-Diagnostic, System Integration</a:t>
          </a:r>
          <a:endParaRPr lang="zh-TW" altLang="en-US" sz="800" kern="1200" dirty="0"/>
        </a:p>
      </dsp:txBody>
      <dsp:txXfrm>
        <a:off x="6380923" y="2889281"/>
        <a:ext cx="1013097" cy="328993"/>
      </dsp:txXfrm>
    </dsp:sp>
    <dsp:sp modelId="{52CEB42D-D718-4590-B632-7D4B9D36719F}">
      <dsp:nvSpPr>
        <dsp:cNvPr id="0" name=""/>
        <dsp:cNvSpPr/>
      </dsp:nvSpPr>
      <dsp:spPr>
        <a:xfrm>
          <a:off x="7666004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Sam Yang</a:t>
          </a:r>
          <a:endParaRPr lang="zh-TW" altLang="en-US" sz="1700" kern="1200" dirty="0"/>
        </a:p>
      </dsp:txBody>
      <dsp:txXfrm>
        <a:off x="7666004" y="2503338"/>
        <a:ext cx="1125664" cy="582819"/>
      </dsp:txXfrm>
    </dsp:sp>
    <dsp:sp modelId="{1E7C588A-14E4-4B49-B8D6-E20E884B50D9}">
      <dsp:nvSpPr>
        <dsp:cNvPr id="0" name=""/>
        <dsp:cNvSpPr/>
      </dsp:nvSpPr>
      <dsp:spPr>
        <a:xfrm>
          <a:off x="7891136" y="2863881"/>
          <a:ext cx="1013097" cy="37979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/>
            <a:t>Android BSP-IO interface drivers, System Integration</a:t>
          </a:r>
          <a:endParaRPr lang="zh-TW" altLang="en-US" sz="800" kern="1200" dirty="0"/>
        </a:p>
      </dsp:txBody>
      <dsp:txXfrm>
        <a:off x="7891136" y="2863881"/>
        <a:ext cx="1013097" cy="379794"/>
      </dsp:txXfrm>
    </dsp:sp>
    <dsp:sp modelId="{CE156E9E-CF07-4D9A-93DC-596AADB6B3DF}">
      <dsp:nvSpPr>
        <dsp:cNvPr id="0" name=""/>
        <dsp:cNvSpPr/>
      </dsp:nvSpPr>
      <dsp:spPr>
        <a:xfrm>
          <a:off x="9176217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Peter Chen</a:t>
          </a:r>
          <a:endParaRPr lang="zh-TW" altLang="en-US" sz="1700" kern="1200" dirty="0"/>
        </a:p>
      </dsp:txBody>
      <dsp:txXfrm>
        <a:off x="9176217" y="2503338"/>
        <a:ext cx="1125664" cy="582819"/>
      </dsp:txXfrm>
    </dsp:sp>
    <dsp:sp modelId="{7D5C98E2-635F-4255-AFAE-4EA096209F5E}">
      <dsp:nvSpPr>
        <dsp:cNvPr id="0" name=""/>
        <dsp:cNvSpPr/>
      </dsp:nvSpPr>
      <dsp:spPr>
        <a:xfrm>
          <a:off x="9401349" y="2885989"/>
          <a:ext cx="1013097" cy="3355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/>
            <a:t>Android BSP-power management</a:t>
          </a:r>
          <a:endParaRPr lang="zh-TW" altLang="en-US" sz="800" kern="1200" dirty="0"/>
        </a:p>
      </dsp:txBody>
      <dsp:txXfrm>
        <a:off x="9401349" y="2885989"/>
        <a:ext cx="1013097" cy="335577"/>
      </dsp:txXfrm>
    </dsp:sp>
    <dsp:sp modelId="{946B4B35-F2F7-4EE9-92AF-EAED8F4E6886}">
      <dsp:nvSpPr>
        <dsp:cNvPr id="0" name=""/>
        <dsp:cNvSpPr/>
      </dsp:nvSpPr>
      <dsp:spPr>
        <a:xfrm>
          <a:off x="10686429" y="2503338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/>
            <a:t>Brent Choi</a:t>
          </a:r>
          <a:endParaRPr lang="zh-TW" altLang="en-US" sz="1700" kern="1200" dirty="0"/>
        </a:p>
      </dsp:txBody>
      <dsp:txXfrm>
        <a:off x="10686429" y="2503338"/>
        <a:ext cx="1125664" cy="582819"/>
      </dsp:txXfrm>
    </dsp:sp>
    <dsp:sp modelId="{F5F5B03A-A601-4AF5-8B98-BE6CCE499068}">
      <dsp:nvSpPr>
        <dsp:cNvPr id="0" name=""/>
        <dsp:cNvSpPr/>
      </dsp:nvSpPr>
      <dsp:spPr>
        <a:xfrm>
          <a:off x="10911562" y="2902922"/>
          <a:ext cx="1013097" cy="30171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50" kern="1200" dirty="0"/>
            <a:t>Android BSP-FAE</a:t>
          </a:r>
          <a:endParaRPr lang="zh-TW" altLang="en-US" sz="1050" kern="1200" dirty="0"/>
        </a:p>
      </dsp:txBody>
      <dsp:txXfrm>
        <a:off x="10911562" y="2902922"/>
        <a:ext cx="1013097" cy="301711"/>
      </dsp:txXfrm>
    </dsp:sp>
    <dsp:sp modelId="{11154B99-1A86-48DE-9409-8D688CC1A333}">
      <dsp:nvSpPr>
        <dsp:cNvPr id="0" name=""/>
        <dsp:cNvSpPr/>
      </dsp:nvSpPr>
      <dsp:spPr>
        <a:xfrm>
          <a:off x="4645578" y="1583779"/>
          <a:ext cx="1125664" cy="582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82242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err="1"/>
            <a:t>Kerwin</a:t>
          </a:r>
          <a:r>
            <a:rPr lang="en-US" altLang="zh-TW" sz="1700" kern="1200" dirty="0"/>
            <a:t> Chen</a:t>
          </a:r>
          <a:endParaRPr lang="zh-TW" altLang="en-US" sz="1700" kern="1200" dirty="0"/>
        </a:p>
      </dsp:txBody>
      <dsp:txXfrm>
        <a:off x="4645578" y="1583779"/>
        <a:ext cx="1125664" cy="582819"/>
      </dsp:txXfrm>
    </dsp:sp>
    <dsp:sp modelId="{599BF926-852A-4D51-8669-9D34FA2C9E13}">
      <dsp:nvSpPr>
        <dsp:cNvPr id="0" name=""/>
        <dsp:cNvSpPr/>
      </dsp:nvSpPr>
      <dsp:spPr>
        <a:xfrm>
          <a:off x="4870711" y="2037083"/>
          <a:ext cx="1013097" cy="1942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200" kern="1200" dirty="0"/>
            <a:t>SW Lead</a:t>
          </a:r>
          <a:endParaRPr lang="zh-TW" altLang="en-US" sz="1200" kern="1200" dirty="0"/>
        </a:p>
      </dsp:txBody>
      <dsp:txXfrm>
        <a:off x="4870711" y="2037083"/>
        <a:ext cx="1013097" cy="19427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E11ED-1E6D-4BE8-8A6A-07EBCE15A149}">
      <dsp:nvSpPr>
        <dsp:cNvPr id="0" name=""/>
        <dsp:cNvSpPr/>
      </dsp:nvSpPr>
      <dsp:spPr>
        <a:xfrm>
          <a:off x="2784575" y="766900"/>
          <a:ext cx="252896" cy="826197"/>
        </a:xfrm>
        <a:custGeom>
          <a:avLst/>
          <a:gdLst/>
          <a:ahLst/>
          <a:cxnLst/>
          <a:rect l="0" t="0" r="0" b="0"/>
          <a:pathLst>
            <a:path>
              <a:moveTo>
                <a:pt x="252896" y="0"/>
              </a:moveTo>
              <a:lnTo>
                <a:pt x="252896" y="826197"/>
              </a:lnTo>
              <a:lnTo>
                <a:pt x="0" y="82619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BC9907-F15D-44F8-B378-F7F4291B9643}">
      <dsp:nvSpPr>
        <dsp:cNvPr id="0" name=""/>
        <dsp:cNvSpPr/>
      </dsp:nvSpPr>
      <dsp:spPr>
        <a:xfrm>
          <a:off x="3037471" y="766900"/>
          <a:ext cx="1130665" cy="16523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3528"/>
              </a:lnTo>
              <a:lnTo>
                <a:pt x="1130665" y="1473528"/>
              </a:lnTo>
              <a:lnTo>
                <a:pt x="1130665" y="16523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5D0848-BCAF-4F01-AC8E-AA8F5544658D}">
      <dsp:nvSpPr>
        <dsp:cNvPr id="0" name=""/>
        <dsp:cNvSpPr/>
      </dsp:nvSpPr>
      <dsp:spPr>
        <a:xfrm>
          <a:off x="2035704" y="766900"/>
          <a:ext cx="1001766" cy="1652395"/>
        </a:xfrm>
        <a:custGeom>
          <a:avLst/>
          <a:gdLst/>
          <a:ahLst/>
          <a:cxnLst/>
          <a:rect l="0" t="0" r="0" b="0"/>
          <a:pathLst>
            <a:path>
              <a:moveTo>
                <a:pt x="1001766" y="0"/>
              </a:moveTo>
              <a:lnTo>
                <a:pt x="1001766" y="1473528"/>
              </a:lnTo>
              <a:lnTo>
                <a:pt x="0" y="1473528"/>
              </a:lnTo>
              <a:lnTo>
                <a:pt x="0" y="16523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A8B6EB-9343-413B-A950-7555C0CB54C0}">
      <dsp:nvSpPr>
        <dsp:cNvPr id="0" name=""/>
        <dsp:cNvSpPr/>
      </dsp:nvSpPr>
      <dsp:spPr>
        <a:xfrm>
          <a:off x="2297184" y="325"/>
          <a:ext cx="1480573" cy="766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08172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Sean Chiang</a:t>
          </a:r>
          <a:endParaRPr lang="zh-TW" altLang="en-US" sz="2000" kern="1200" dirty="0"/>
        </a:p>
      </dsp:txBody>
      <dsp:txXfrm>
        <a:off x="2297184" y="325"/>
        <a:ext cx="1480573" cy="766575"/>
      </dsp:txXfrm>
    </dsp:sp>
    <dsp:sp modelId="{890682BD-5784-4D8A-8767-E683B7BC15AA}">
      <dsp:nvSpPr>
        <dsp:cNvPr id="0" name=""/>
        <dsp:cNvSpPr/>
      </dsp:nvSpPr>
      <dsp:spPr>
        <a:xfrm>
          <a:off x="2593299" y="596550"/>
          <a:ext cx="1332516" cy="2555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HW </a:t>
          </a:r>
          <a:r>
            <a:rPr lang="en-US" altLang="zh-TW" sz="1600" kern="1200" dirty="0"/>
            <a:t>Manager</a:t>
          </a:r>
          <a:endParaRPr lang="zh-TW" altLang="en-US" sz="1600" kern="1200" dirty="0"/>
        </a:p>
      </dsp:txBody>
      <dsp:txXfrm>
        <a:off x="2593299" y="596550"/>
        <a:ext cx="1332516" cy="255525"/>
      </dsp:txXfrm>
    </dsp:sp>
    <dsp:sp modelId="{5B21F33E-6908-40DA-A44C-7551B86EB1E6}">
      <dsp:nvSpPr>
        <dsp:cNvPr id="0" name=""/>
        <dsp:cNvSpPr/>
      </dsp:nvSpPr>
      <dsp:spPr>
        <a:xfrm>
          <a:off x="1166519" y="2419296"/>
          <a:ext cx="1738370" cy="766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08172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Fu-Chiang Yang</a:t>
          </a:r>
          <a:endParaRPr lang="zh-TW" altLang="en-US" sz="2000" kern="1200" dirty="0"/>
        </a:p>
      </dsp:txBody>
      <dsp:txXfrm>
        <a:off x="1166519" y="2419296"/>
        <a:ext cx="1738370" cy="766575"/>
      </dsp:txXfrm>
    </dsp:sp>
    <dsp:sp modelId="{E74DA0E3-E760-401E-A2B6-A7968BBD4409}">
      <dsp:nvSpPr>
        <dsp:cNvPr id="0" name=""/>
        <dsp:cNvSpPr/>
      </dsp:nvSpPr>
      <dsp:spPr>
        <a:xfrm>
          <a:off x="1591532" y="2924447"/>
          <a:ext cx="1332516" cy="4376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lvl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HW </a:t>
          </a:r>
          <a:r>
            <a:rPr lang="en-US" altLang="zh-TW" sz="900" kern="1200" smtClean="0"/>
            <a:t>Baseband - Audio</a:t>
          </a:r>
          <a:r>
            <a:rPr lang="en-US" altLang="zh-TW" sz="900" kern="1200" dirty="0" smtClean="0"/>
            <a:t>, Video, Thermal,  Power system, RCU</a:t>
          </a:r>
          <a:endParaRPr lang="zh-TW" altLang="en-US" sz="900" kern="1200" dirty="0"/>
        </a:p>
      </dsp:txBody>
      <dsp:txXfrm>
        <a:off x="1591532" y="2924447"/>
        <a:ext cx="1332516" cy="437673"/>
      </dsp:txXfrm>
    </dsp:sp>
    <dsp:sp modelId="{CE156E9E-CF07-4D9A-93DC-596AADB6B3DF}">
      <dsp:nvSpPr>
        <dsp:cNvPr id="0" name=""/>
        <dsp:cNvSpPr/>
      </dsp:nvSpPr>
      <dsp:spPr>
        <a:xfrm>
          <a:off x="3281783" y="2419296"/>
          <a:ext cx="1772705" cy="766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08172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Catherine Chen</a:t>
          </a:r>
          <a:endParaRPr lang="zh-TW" altLang="en-US" sz="2000" kern="1200" dirty="0"/>
        </a:p>
      </dsp:txBody>
      <dsp:txXfrm>
        <a:off x="3281783" y="2419296"/>
        <a:ext cx="1772705" cy="766575"/>
      </dsp:txXfrm>
    </dsp:sp>
    <dsp:sp modelId="{7D5C98E2-635F-4255-AFAE-4EA096209F5E}">
      <dsp:nvSpPr>
        <dsp:cNvPr id="0" name=""/>
        <dsp:cNvSpPr/>
      </dsp:nvSpPr>
      <dsp:spPr>
        <a:xfrm>
          <a:off x="3723964" y="2922593"/>
          <a:ext cx="1332516" cy="4413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lvl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HW RF - BT, ANT, BQB certification</a:t>
          </a:r>
          <a:endParaRPr lang="zh-TW" altLang="en-US" sz="900" kern="1200" dirty="0"/>
        </a:p>
      </dsp:txBody>
      <dsp:txXfrm>
        <a:off x="3723964" y="2922593"/>
        <a:ext cx="1332516" cy="441381"/>
      </dsp:txXfrm>
    </dsp:sp>
    <dsp:sp modelId="{11154B99-1A86-48DE-9409-8D688CC1A333}">
      <dsp:nvSpPr>
        <dsp:cNvPr id="0" name=""/>
        <dsp:cNvSpPr/>
      </dsp:nvSpPr>
      <dsp:spPr>
        <a:xfrm>
          <a:off x="1304001" y="1209810"/>
          <a:ext cx="1480573" cy="7665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08172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kern="1200" dirty="0" smtClean="0"/>
            <a:t>Tom Lee</a:t>
          </a:r>
          <a:endParaRPr lang="zh-TW" altLang="en-US" sz="2000" kern="1200" dirty="0"/>
        </a:p>
      </dsp:txBody>
      <dsp:txXfrm>
        <a:off x="1304001" y="1209810"/>
        <a:ext cx="1480573" cy="766575"/>
      </dsp:txXfrm>
    </dsp:sp>
    <dsp:sp modelId="{599BF926-852A-4D51-8669-9D34FA2C9E13}">
      <dsp:nvSpPr>
        <dsp:cNvPr id="0" name=""/>
        <dsp:cNvSpPr/>
      </dsp:nvSpPr>
      <dsp:spPr>
        <a:xfrm>
          <a:off x="1600116" y="1806036"/>
          <a:ext cx="1332516" cy="2555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HW </a:t>
          </a:r>
          <a:r>
            <a:rPr lang="en-US" altLang="zh-TW" sz="1600" kern="1200" dirty="0"/>
            <a:t>Lead</a:t>
          </a:r>
          <a:endParaRPr lang="zh-TW" altLang="en-US" sz="1600" kern="1200" dirty="0"/>
        </a:p>
      </dsp:txBody>
      <dsp:txXfrm>
        <a:off x="1600116" y="1806036"/>
        <a:ext cx="1332516" cy="25552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F61D5-1CC0-4E4B-B526-57F3809A330B}">
      <dsp:nvSpPr>
        <dsp:cNvPr id="0" name=""/>
        <dsp:cNvSpPr/>
      </dsp:nvSpPr>
      <dsp:spPr>
        <a:xfrm>
          <a:off x="1190708" y="699264"/>
          <a:ext cx="91440" cy="4034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34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562047" y="934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Charge  Tseng</a:t>
          </a:r>
          <a:endParaRPr lang="zh-TW" altLang="en-US" sz="2100" kern="1200" dirty="0"/>
        </a:p>
      </dsp:txBody>
      <dsp:txXfrm>
        <a:off x="562047" y="934"/>
        <a:ext cx="1348762" cy="698329"/>
      </dsp:txXfrm>
    </dsp:sp>
    <dsp:sp modelId="{B0DAF6CD-0D88-4ECC-A036-2657DD127867}">
      <dsp:nvSpPr>
        <dsp:cNvPr id="0" name=""/>
        <dsp:cNvSpPr/>
      </dsp:nvSpPr>
      <dsp:spPr>
        <a:xfrm>
          <a:off x="831799" y="544080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500" kern="1200" dirty="0" smtClean="0"/>
            <a:t>ME leader</a:t>
          </a:r>
          <a:endParaRPr lang="zh-TW" altLang="en-US" sz="1500" kern="1200" dirty="0"/>
        </a:p>
      </dsp:txBody>
      <dsp:txXfrm>
        <a:off x="831799" y="544080"/>
        <a:ext cx="1213886" cy="232776"/>
      </dsp:txXfrm>
    </dsp:sp>
    <dsp:sp modelId="{4B70E54E-F5ED-4982-A514-0658BE5D5297}">
      <dsp:nvSpPr>
        <dsp:cNvPr id="0" name=""/>
        <dsp:cNvSpPr/>
      </dsp:nvSpPr>
      <dsp:spPr>
        <a:xfrm>
          <a:off x="562047" y="1102743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Ace Liu</a:t>
          </a:r>
          <a:endParaRPr lang="zh-TW" altLang="en-US" sz="2100" kern="1200" dirty="0"/>
        </a:p>
      </dsp:txBody>
      <dsp:txXfrm>
        <a:off x="562047" y="1102743"/>
        <a:ext cx="1348762" cy="698329"/>
      </dsp:txXfrm>
    </dsp:sp>
    <dsp:sp modelId="{33ABE5BD-2D15-43F8-89ED-F65C80FDD81C}">
      <dsp:nvSpPr>
        <dsp:cNvPr id="0" name=""/>
        <dsp:cNvSpPr/>
      </dsp:nvSpPr>
      <dsp:spPr>
        <a:xfrm>
          <a:off x="831799" y="1645888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38100" bIns="9525" numCol="1" spcCol="1270" anchor="ctr" anchorCtr="0">
          <a:noAutofit/>
        </a:bodyPr>
        <a:lstStyle/>
        <a:p>
          <a:pPr lvl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500" kern="1200" dirty="0" smtClean="0"/>
            <a:t>ME</a:t>
          </a:r>
          <a:endParaRPr lang="zh-TW" altLang="en-US" sz="1500" kern="1200" dirty="0"/>
        </a:p>
      </dsp:txBody>
      <dsp:txXfrm>
        <a:off x="831799" y="1645888"/>
        <a:ext cx="1213886" cy="23277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99D8F-A102-4EC5-901F-67A6F04FE476}">
      <dsp:nvSpPr>
        <dsp:cNvPr id="0" name=""/>
        <dsp:cNvSpPr/>
      </dsp:nvSpPr>
      <dsp:spPr>
        <a:xfrm>
          <a:off x="125157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507"/>
              </a:lnTo>
              <a:lnTo>
                <a:pt x="701539" y="186507"/>
              </a:lnTo>
              <a:lnTo>
                <a:pt x="701539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F61D5-1CC0-4E4B-B526-57F3809A330B}">
      <dsp:nvSpPr>
        <dsp:cNvPr id="0" name=""/>
        <dsp:cNvSpPr/>
      </dsp:nvSpPr>
      <dsp:spPr>
        <a:xfrm>
          <a:off x="55003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701539" y="0"/>
              </a:moveTo>
              <a:lnTo>
                <a:pt x="701539" y="186507"/>
              </a:lnTo>
              <a:lnTo>
                <a:pt x="0" y="186507"/>
              </a:lnTo>
              <a:lnTo>
                <a:pt x="0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728671" y="211818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76408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Andy Qin</a:t>
          </a:r>
          <a:endParaRPr lang="zh-TW" altLang="en-US" sz="1800" kern="1200" dirty="0"/>
        </a:p>
      </dsp:txBody>
      <dsp:txXfrm>
        <a:off x="728671" y="211818"/>
        <a:ext cx="1045809" cy="541473"/>
      </dsp:txXfrm>
    </dsp:sp>
    <dsp:sp modelId="{B0DAF6CD-0D88-4ECC-A036-2657DD127867}">
      <dsp:nvSpPr>
        <dsp:cNvPr id="0" name=""/>
        <dsp:cNvSpPr/>
      </dsp:nvSpPr>
      <dsp:spPr>
        <a:xfrm>
          <a:off x="937833" y="632964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Layout leader</a:t>
          </a:r>
          <a:endParaRPr lang="zh-TW" altLang="en-US" sz="1100" kern="1200" dirty="0"/>
        </a:p>
      </dsp:txBody>
      <dsp:txXfrm>
        <a:off x="937833" y="632964"/>
        <a:ext cx="941228" cy="180491"/>
      </dsp:txXfrm>
    </dsp:sp>
    <dsp:sp modelId="{4B70E54E-F5ED-4982-A514-0658BE5D5297}">
      <dsp:nvSpPr>
        <dsp:cNvPr id="0" name=""/>
        <dsp:cNvSpPr/>
      </dsp:nvSpPr>
      <dsp:spPr>
        <a:xfrm>
          <a:off x="27132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76408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Ming </a:t>
          </a:r>
          <a:r>
            <a:rPr lang="en-US" altLang="zh-TW" sz="1800" kern="1200" dirty="0" err="1" smtClean="0"/>
            <a:t>Rong</a:t>
          </a:r>
          <a:endParaRPr lang="zh-TW" altLang="en-US" sz="1800" kern="1200" dirty="0"/>
        </a:p>
      </dsp:txBody>
      <dsp:txXfrm>
        <a:off x="27132" y="1066143"/>
        <a:ext cx="1045809" cy="541473"/>
      </dsp:txXfrm>
    </dsp:sp>
    <dsp:sp modelId="{33ABE5BD-2D15-43F8-89ED-F65C80FDD81C}">
      <dsp:nvSpPr>
        <dsp:cNvPr id="0" name=""/>
        <dsp:cNvSpPr/>
      </dsp:nvSpPr>
      <dsp:spPr>
        <a:xfrm>
          <a:off x="236293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lvl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Main board layout</a:t>
          </a:r>
          <a:endParaRPr lang="zh-TW" altLang="en-US" sz="900" kern="1200" dirty="0"/>
        </a:p>
      </dsp:txBody>
      <dsp:txXfrm>
        <a:off x="236293" y="1487290"/>
        <a:ext cx="941228" cy="180491"/>
      </dsp:txXfrm>
    </dsp:sp>
    <dsp:sp modelId="{82C3143C-B850-4F29-BF28-C9F8FB2667C8}">
      <dsp:nvSpPr>
        <dsp:cNvPr id="0" name=""/>
        <dsp:cNvSpPr/>
      </dsp:nvSpPr>
      <dsp:spPr>
        <a:xfrm>
          <a:off x="1430210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76408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Enya</a:t>
          </a:r>
          <a:endParaRPr lang="zh-TW" altLang="en-US" sz="1800" kern="1200" dirty="0"/>
        </a:p>
      </dsp:txBody>
      <dsp:txXfrm>
        <a:off x="1430210" y="1066143"/>
        <a:ext cx="1045809" cy="541473"/>
      </dsp:txXfrm>
    </dsp:sp>
    <dsp:sp modelId="{E3620EC4-187E-461F-9AED-C001F8F2C774}">
      <dsp:nvSpPr>
        <dsp:cNvPr id="0" name=""/>
        <dsp:cNvSpPr/>
      </dsp:nvSpPr>
      <dsp:spPr>
        <a:xfrm>
          <a:off x="1639372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err="1" smtClean="0"/>
            <a:t>Subboard</a:t>
          </a:r>
          <a:r>
            <a:rPr lang="en-US" altLang="zh-TW" sz="1000" kern="1200" dirty="0" smtClean="0"/>
            <a:t> layout</a:t>
          </a:r>
          <a:endParaRPr lang="zh-TW" altLang="en-US" sz="1000" kern="1200" dirty="0"/>
        </a:p>
      </dsp:txBody>
      <dsp:txXfrm>
        <a:off x="1639372" y="1487290"/>
        <a:ext cx="941228" cy="18049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F61D5-1CC0-4E4B-B526-57F3809A330B}">
      <dsp:nvSpPr>
        <dsp:cNvPr id="0" name=""/>
        <dsp:cNvSpPr/>
      </dsp:nvSpPr>
      <dsp:spPr>
        <a:xfrm>
          <a:off x="1190708" y="699264"/>
          <a:ext cx="91440" cy="4034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34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562047" y="934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Allen Chang</a:t>
          </a:r>
          <a:endParaRPr lang="zh-TW" altLang="en-US" sz="2100" kern="1200" dirty="0"/>
        </a:p>
      </dsp:txBody>
      <dsp:txXfrm>
        <a:off x="562047" y="934"/>
        <a:ext cx="1348762" cy="698329"/>
      </dsp:txXfrm>
    </dsp:sp>
    <dsp:sp modelId="{B0DAF6CD-0D88-4ECC-A036-2657DD127867}">
      <dsp:nvSpPr>
        <dsp:cNvPr id="0" name=""/>
        <dsp:cNvSpPr/>
      </dsp:nvSpPr>
      <dsp:spPr>
        <a:xfrm>
          <a:off x="831799" y="544080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Package leader</a:t>
          </a:r>
          <a:endParaRPr lang="zh-TW" altLang="en-US" sz="1400" kern="1200" dirty="0"/>
        </a:p>
      </dsp:txBody>
      <dsp:txXfrm>
        <a:off x="831799" y="544080"/>
        <a:ext cx="1213886" cy="232776"/>
      </dsp:txXfrm>
    </dsp:sp>
    <dsp:sp modelId="{4B70E54E-F5ED-4982-A514-0658BE5D5297}">
      <dsp:nvSpPr>
        <dsp:cNvPr id="0" name=""/>
        <dsp:cNvSpPr/>
      </dsp:nvSpPr>
      <dsp:spPr>
        <a:xfrm>
          <a:off x="562047" y="1102743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Lydia Liu</a:t>
          </a:r>
          <a:endParaRPr lang="zh-TW" altLang="en-US" sz="2100" kern="1200" dirty="0"/>
        </a:p>
      </dsp:txBody>
      <dsp:txXfrm>
        <a:off x="562047" y="1102743"/>
        <a:ext cx="1348762" cy="698329"/>
      </dsp:txXfrm>
    </dsp:sp>
    <dsp:sp modelId="{33ABE5BD-2D15-43F8-89ED-F65C80FDD81C}">
      <dsp:nvSpPr>
        <dsp:cNvPr id="0" name=""/>
        <dsp:cNvSpPr/>
      </dsp:nvSpPr>
      <dsp:spPr>
        <a:xfrm>
          <a:off x="831799" y="1645888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Package design</a:t>
          </a:r>
          <a:endParaRPr lang="zh-TW" altLang="en-US" sz="1400" kern="1200" dirty="0"/>
        </a:p>
      </dsp:txBody>
      <dsp:txXfrm>
        <a:off x="831799" y="1645888"/>
        <a:ext cx="1213886" cy="23277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99D8F-A102-4EC5-901F-67A6F04FE476}">
      <dsp:nvSpPr>
        <dsp:cNvPr id="0" name=""/>
        <dsp:cNvSpPr/>
      </dsp:nvSpPr>
      <dsp:spPr>
        <a:xfrm>
          <a:off x="125157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507"/>
              </a:lnTo>
              <a:lnTo>
                <a:pt x="701539" y="186507"/>
              </a:lnTo>
              <a:lnTo>
                <a:pt x="701539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F61D5-1CC0-4E4B-B526-57F3809A330B}">
      <dsp:nvSpPr>
        <dsp:cNvPr id="0" name=""/>
        <dsp:cNvSpPr/>
      </dsp:nvSpPr>
      <dsp:spPr>
        <a:xfrm>
          <a:off x="55003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701539" y="0"/>
              </a:moveTo>
              <a:lnTo>
                <a:pt x="701539" y="186507"/>
              </a:lnTo>
              <a:lnTo>
                <a:pt x="0" y="186507"/>
              </a:lnTo>
              <a:lnTo>
                <a:pt x="0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728671" y="211818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7640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smtClean="0"/>
            <a:t>Jason Kung</a:t>
          </a:r>
          <a:endParaRPr lang="zh-TW" altLang="en-US" sz="1700" kern="1200" dirty="0"/>
        </a:p>
      </dsp:txBody>
      <dsp:txXfrm>
        <a:off x="728671" y="211818"/>
        <a:ext cx="1045809" cy="541473"/>
      </dsp:txXfrm>
    </dsp:sp>
    <dsp:sp modelId="{B0DAF6CD-0D88-4ECC-A036-2657DD127867}">
      <dsp:nvSpPr>
        <dsp:cNvPr id="0" name=""/>
        <dsp:cNvSpPr/>
      </dsp:nvSpPr>
      <dsp:spPr>
        <a:xfrm>
          <a:off x="937833" y="632964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Compliance lead</a:t>
          </a:r>
          <a:endParaRPr lang="zh-TW" altLang="en-US" sz="1000" kern="1200" dirty="0"/>
        </a:p>
      </dsp:txBody>
      <dsp:txXfrm>
        <a:off x="937833" y="632964"/>
        <a:ext cx="941228" cy="180491"/>
      </dsp:txXfrm>
    </dsp:sp>
    <dsp:sp modelId="{4B70E54E-F5ED-4982-A514-0658BE5D5297}">
      <dsp:nvSpPr>
        <dsp:cNvPr id="0" name=""/>
        <dsp:cNvSpPr/>
      </dsp:nvSpPr>
      <dsp:spPr>
        <a:xfrm>
          <a:off x="27132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7640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smtClean="0"/>
            <a:t>Jonah Lee</a:t>
          </a:r>
          <a:endParaRPr lang="zh-TW" altLang="en-US" sz="1700" kern="1200" dirty="0"/>
        </a:p>
      </dsp:txBody>
      <dsp:txXfrm>
        <a:off x="27132" y="1066143"/>
        <a:ext cx="1045809" cy="541473"/>
      </dsp:txXfrm>
    </dsp:sp>
    <dsp:sp modelId="{33ABE5BD-2D15-43F8-89ED-F65C80FDD81C}">
      <dsp:nvSpPr>
        <dsp:cNvPr id="0" name=""/>
        <dsp:cNvSpPr/>
      </dsp:nvSpPr>
      <dsp:spPr>
        <a:xfrm>
          <a:off x="236293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EMC test debug</a:t>
          </a:r>
          <a:endParaRPr lang="zh-TW" altLang="en-US" sz="1000" kern="1200" dirty="0"/>
        </a:p>
      </dsp:txBody>
      <dsp:txXfrm>
        <a:off x="236293" y="1487290"/>
        <a:ext cx="941228" cy="180491"/>
      </dsp:txXfrm>
    </dsp:sp>
    <dsp:sp modelId="{82C3143C-B850-4F29-BF28-C9F8FB2667C8}">
      <dsp:nvSpPr>
        <dsp:cNvPr id="0" name=""/>
        <dsp:cNvSpPr/>
      </dsp:nvSpPr>
      <dsp:spPr>
        <a:xfrm>
          <a:off x="1430210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7640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smtClean="0"/>
            <a:t>Wen Chao</a:t>
          </a:r>
          <a:endParaRPr lang="zh-TW" altLang="en-US" sz="1700" kern="1200" dirty="0"/>
        </a:p>
      </dsp:txBody>
      <dsp:txXfrm>
        <a:off x="1430210" y="1066143"/>
        <a:ext cx="1045809" cy="541473"/>
      </dsp:txXfrm>
    </dsp:sp>
    <dsp:sp modelId="{E3620EC4-187E-461F-9AED-C001F8F2C774}">
      <dsp:nvSpPr>
        <dsp:cNvPr id="0" name=""/>
        <dsp:cNvSpPr/>
      </dsp:nvSpPr>
      <dsp:spPr>
        <a:xfrm>
          <a:off x="1639372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EMC test</a:t>
          </a:r>
          <a:endParaRPr lang="zh-TW" altLang="en-US" sz="1100" kern="1200" dirty="0"/>
        </a:p>
      </dsp:txBody>
      <dsp:txXfrm>
        <a:off x="1639372" y="1487290"/>
        <a:ext cx="941228" cy="18049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D4849-573C-41B9-AD9D-83C0F80DC242}">
      <dsp:nvSpPr>
        <dsp:cNvPr id="0" name=""/>
        <dsp:cNvSpPr/>
      </dsp:nvSpPr>
      <dsp:spPr>
        <a:xfrm>
          <a:off x="3392490" y="1389686"/>
          <a:ext cx="2662122" cy="3957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912"/>
              </a:lnTo>
              <a:lnTo>
                <a:pt x="2662122" y="235912"/>
              </a:lnTo>
              <a:lnTo>
                <a:pt x="2662122" y="3957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104C71-1857-43AC-AE01-9DF2A02193F9}">
      <dsp:nvSpPr>
        <dsp:cNvPr id="0" name=""/>
        <dsp:cNvSpPr/>
      </dsp:nvSpPr>
      <dsp:spPr>
        <a:xfrm>
          <a:off x="3392490" y="1389686"/>
          <a:ext cx="887374" cy="3957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912"/>
              </a:lnTo>
              <a:lnTo>
                <a:pt x="887374" y="235912"/>
              </a:lnTo>
              <a:lnTo>
                <a:pt x="887374" y="3957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57A1F0-A3C3-408B-AE4B-AC473BB98E77}">
      <dsp:nvSpPr>
        <dsp:cNvPr id="0" name=""/>
        <dsp:cNvSpPr/>
      </dsp:nvSpPr>
      <dsp:spPr>
        <a:xfrm>
          <a:off x="2505116" y="1389686"/>
          <a:ext cx="887374" cy="395724"/>
        </a:xfrm>
        <a:custGeom>
          <a:avLst/>
          <a:gdLst/>
          <a:ahLst/>
          <a:cxnLst/>
          <a:rect l="0" t="0" r="0" b="0"/>
          <a:pathLst>
            <a:path>
              <a:moveTo>
                <a:pt x="887374" y="0"/>
              </a:moveTo>
              <a:lnTo>
                <a:pt x="887374" y="235912"/>
              </a:lnTo>
              <a:lnTo>
                <a:pt x="0" y="235912"/>
              </a:lnTo>
              <a:lnTo>
                <a:pt x="0" y="3957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B0679-5F39-4D7D-A669-22A639FC0F3B}">
      <dsp:nvSpPr>
        <dsp:cNvPr id="0" name=""/>
        <dsp:cNvSpPr/>
      </dsp:nvSpPr>
      <dsp:spPr>
        <a:xfrm>
          <a:off x="730368" y="1389686"/>
          <a:ext cx="2662122" cy="395724"/>
        </a:xfrm>
        <a:custGeom>
          <a:avLst/>
          <a:gdLst/>
          <a:ahLst/>
          <a:cxnLst/>
          <a:rect l="0" t="0" r="0" b="0"/>
          <a:pathLst>
            <a:path>
              <a:moveTo>
                <a:pt x="2662122" y="0"/>
              </a:moveTo>
              <a:lnTo>
                <a:pt x="2662122" y="235912"/>
              </a:lnTo>
              <a:lnTo>
                <a:pt x="0" y="235912"/>
              </a:lnTo>
              <a:lnTo>
                <a:pt x="0" y="3957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8AD5D9-9E81-491E-8A05-DBF2A82C3207}">
      <dsp:nvSpPr>
        <dsp:cNvPr id="0" name=""/>
        <dsp:cNvSpPr/>
      </dsp:nvSpPr>
      <dsp:spPr>
        <a:xfrm>
          <a:off x="2731070" y="704778"/>
          <a:ext cx="1322840" cy="684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9664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smtClean="0"/>
            <a:t>Wilson Kao</a:t>
          </a:r>
          <a:endParaRPr lang="zh-TW" altLang="en-US" sz="2200" kern="1200" dirty="0"/>
        </a:p>
      </dsp:txBody>
      <dsp:txXfrm>
        <a:off x="2731070" y="704778"/>
        <a:ext cx="1322840" cy="684908"/>
      </dsp:txXfrm>
    </dsp:sp>
    <dsp:sp modelId="{935B5CAD-2C76-4300-A3FC-4A30DA564002}">
      <dsp:nvSpPr>
        <dsp:cNvPr id="0" name=""/>
        <dsp:cNvSpPr/>
      </dsp:nvSpPr>
      <dsp:spPr>
        <a:xfrm>
          <a:off x="2995638" y="1237484"/>
          <a:ext cx="1190556" cy="2283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SQA leader</a:t>
          </a:r>
          <a:endParaRPr lang="zh-TW" altLang="en-US" sz="1400" kern="1200" dirty="0"/>
        </a:p>
      </dsp:txBody>
      <dsp:txXfrm>
        <a:off x="2995638" y="1237484"/>
        <a:ext cx="1190556" cy="228302"/>
      </dsp:txXfrm>
    </dsp:sp>
    <dsp:sp modelId="{39BE8A15-0919-4DD6-BA1C-B22229E4014E}">
      <dsp:nvSpPr>
        <dsp:cNvPr id="0" name=""/>
        <dsp:cNvSpPr/>
      </dsp:nvSpPr>
      <dsp:spPr>
        <a:xfrm>
          <a:off x="68948" y="1785411"/>
          <a:ext cx="1322840" cy="684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9664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smtClean="0"/>
            <a:t>James </a:t>
          </a:r>
          <a:r>
            <a:rPr lang="en-US" altLang="zh-TW" sz="2200" kern="1200" dirty="0" err="1" smtClean="0"/>
            <a:t>Kuo</a:t>
          </a:r>
          <a:endParaRPr lang="zh-TW" altLang="en-US" sz="2200" kern="1200" dirty="0"/>
        </a:p>
      </dsp:txBody>
      <dsp:txXfrm>
        <a:off x="68948" y="1785411"/>
        <a:ext cx="1322840" cy="684908"/>
      </dsp:txXfrm>
    </dsp:sp>
    <dsp:sp modelId="{959AC464-1047-4632-949A-5879EA91DD6C}">
      <dsp:nvSpPr>
        <dsp:cNvPr id="0" name=""/>
        <dsp:cNvSpPr/>
      </dsp:nvSpPr>
      <dsp:spPr>
        <a:xfrm>
          <a:off x="333516" y="2318117"/>
          <a:ext cx="1190556" cy="2283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Dolby Cert., SIT</a:t>
          </a:r>
          <a:endParaRPr lang="zh-TW" altLang="en-US" sz="1400" kern="1200" dirty="0"/>
        </a:p>
      </dsp:txBody>
      <dsp:txXfrm>
        <a:off x="333516" y="2318117"/>
        <a:ext cx="1190556" cy="228302"/>
      </dsp:txXfrm>
    </dsp:sp>
    <dsp:sp modelId="{B949A187-ECFB-4240-86CD-13A0078A72B5}">
      <dsp:nvSpPr>
        <dsp:cNvPr id="0" name=""/>
        <dsp:cNvSpPr/>
      </dsp:nvSpPr>
      <dsp:spPr>
        <a:xfrm>
          <a:off x="1843696" y="1785411"/>
          <a:ext cx="1322840" cy="684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9664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smtClean="0"/>
            <a:t>Bryan Yang</a:t>
          </a:r>
          <a:endParaRPr lang="zh-TW" altLang="en-US" sz="2200" kern="1200" dirty="0"/>
        </a:p>
      </dsp:txBody>
      <dsp:txXfrm>
        <a:off x="1843696" y="1785411"/>
        <a:ext cx="1322840" cy="684908"/>
      </dsp:txXfrm>
    </dsp:sp>
    <dsp:sp modelId="{D2C086CA-3A83-473A-9A47-ECD39D46470F}">
      <dsp:nvSpPr>
        <dsp:cNvPr id="0" name=""/>
        <dsp:cNvSpPr/>
      </dsp:nvSpPr>
      <dsp:spPr>
        <a:xfrm>
          <a:off x="2108264" y="2318117"/>
          <a:ext cx="1190556" cy="2283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200" kern="1200" dirty="0" smtClean="0"/>
            <a:t>ATV CTS cert., SIT</a:t>
          </a:r>
          <a:endParaRPr lang="zh-TW" altLang="en-US" sz="1200" kern="1200" dirty="0"/>
        </a:p>
      </dsp:txBody>
      <dsp:txXfrm>
        <a:off x="2108264" y="2318117"/>
        <a:ext cx="1190556" cy="228302"/>
      </dsp:txXfrm>
    </dsp:sp>
    <dsp:sp modelId="{4FDD8E2C-89A7-488B-BEFF-9C0926A64F7D}">
      <dsp:nvSpPr>
        <dsp:cNvPr id="0" name=""/>
        <dsp:cNvSpPr/>
      </dsp:nvSpPr>
      <dsp:spPr>
        <a:xfrm>
          <a:off x="3618444" y="1785411"/>
          <a:ext cx="1322840" cy="684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9664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err="1" smtClean="0"/>
            <a:t>Beca</a:t>
          </a:r>
          <a:r>
            <a:rPr lang="en-US" altLang="zh-TW" sz="2200" kern="1200" dirty="0" smtClean="0"/>
            <a:t> Ding</a:t>
          </a:r>
          <a:endParaRPr lang="zh-TW" altLang="en-US" sz="2200" kern="1200" dirty="0"/>
        </a:p>
      </dsp:txBody>
      <dsp:txXfrm>
        <a:off x="3618444" y="1785411"/>
        <a:ext cx="1322840" cy="684908"/>
      </dsp:txXfrm>
    </dsp:sp>
    <dsp:sp modelId="{3BBC64D8-8D42-4540-ACFE-9F4A2BB102C2}">
      <dsp:nvSpPr>
        <dsp:cNvPr id="0" name=""/>
        <dsp:cNvSpPr/>
      </dsp:nvSpPr>
      <dsp:spPr>
        <a:xfrm>
          <a:off x="3883012" y="2318117"/>
          <a:ext cx="1190556" cy="2283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200" kern="1200" dirty="0" smtClean="0"/>
            <a:t>ATV CTS cert., SIT</a:t>
          </a:r>
          <a:endParaRPr lang="zh-TW" altLang="en-US" sz="1200" kern="1200" dirty="0"/>
        </a:p>
      </dsp:txBody>
      <dsp:txXfrm>
        <a:off x="3883012" y="2318117"/>
        <a:ext cx="1190556" cy="228302"/>
      </dsp:txXfrm>
    </dsp:sp>
    <dsp:sp modelId="{AC8FE1FF-0235-410C-9A5E-52CF192091D6}">
      <dsp:nvSpPr>
        <dsp:cNvPr id="0" name=""/>
        <dsp:cNvSpPr/>
      </dsp:nvSpPr>
      <dsp:spPr>
        <a:xfrm>
          <a:off x="5393193" y="1785411"/>
          <a:ext cx="1322840" cy="684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9664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smtClean="0"/>
            <a:t>D.A. Wei</a:t>
          </a:r>
          <a:endParaRPr lang="zh-TW" altLang="en-US" sz="2200" kern="1200" dirty="0"/>
        </a:p>
      </dsp:txBody>
      <dsp:txXfrm>
        <a:off x="5393193" y="1785411"/>
        <a:ext cx="1322840" cy="684908"/>
      </dsp:txXfrm>
    </dsp:sp>
    <dsp:sp modelId="{A9CD52CF-5F1D-4E65-B290-82B327E77864}">
      <dsp:nvSpPr>
        <dsp:cNvPr id="0" name=""/>
        <dsp:cNvSpPr/>
      </dsp:nvSpPr>
      <dsp:spPr>
        <a:xfrm>
          <a:off x="5657761" y="2318117"/>
          <a:ext cx="1190556" cy="2283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lvl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Google FFV ART testing</a:t>
          </a:r>
          <a:endParaRPr lang="zh-TW" altLang="en-US" sz="900" kern="1200" dirty="0"/>
        </a:p>
      </dsp:txBody>
      <dsp:txXfrm>
        <a:off x="5657761" y="2318117"/>
        <a:ext cx="1190556" cy="22830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99D8F-A102-4EC5-901F-67A6F04FE476}">
      <dsp:nvSpPr>
        <dsp:cNvPr id="0" name=""/>
        <dsp:cNvSpPr/>
      </dsp:nvSpPr>
      <dsp:spPr>
        <a:xfrm>
          <a:off x="1488457" y="983505"/>
          <a:ext cx="834317" cy="3720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1807"/>
              </a:lnTo>
              <a:lnTo>
                <a:pt x="834317" y="221807"/>
              </a:lnTo>
              <a:lnTo>
                <a:pt x="834317" y="3720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F61D5-1CC0-4E4B-B526-57F3809A330B}">
      <dsp:nvSpPr>
        <dsp:cNvPr id="0" name=""/>
        <dsp:cNvSpPr/>
      </dsp:nvSpPr>
      <dsp:spPr>
        <a:xfrm>
          <a:off x="654140" y="983505"/>
          <a:ext cx="834317" cy="372063"/>
        </a:xfrm>
        <a:custGeom>
          <a:avLst/>
          <a:gdLst/>
          <a:ahLst/>
          <a:cxnLst/>
          <a:rect l="0" t="0" r="0" b="0"/>
          <a:pathLst>
            <a:path>
              <a:moveTo>
                <a:pt x="834317" y="0"/>
              </a:moveTo>
              <a:lnTo>
                <a:pt x="834317" y="221807"/>
              </a:lnTo>
              <a:lnTo>
                <a:pt x="0" y="221807"/>
              </a:lnTo>
              <a:lnTo>
                <a:pt x="0" y="3720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866584" y="339548"/>
          <a:ext cx="1243746" cy="6439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90869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Kenji Chen</a:t>
          </a:r>
          <a:endParaRPr lang="zh-TW" altLang="en-US" sz="1900" kern="1200" dirty="0"/>
        </a:p>
      </dsp:txBody>
      <dsp:txXfrm>
        <a:off x="866584" y="339548"/>
        <a:ext cx="1243746" cy="643956"/>
      </dsp:txXfrm>
    </dsp:sp>
    <dsp:sp modelId="{B0DAF6CD-0D88-4ECC-A036-2657DD127867}">
      <dsp:nvSpPr>
        <dsp:cNvPr id="0" name=""/>
        <dsp:cNvSpPr/>
      </dsp:nvSpPr>
      <dsp:spPr>
        <a:xfrm>
          <a:off x="1115333" y="840404"/>
          <a:ext cx="1119371" cy="2146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HWQA leader</a:t>
          </a:r>
          <a:endParaRPr lang="zh-TW" altLang="en-US" sz="1400" kern="1200" dirty="0"/>
        </a:p>
      </dsp:txBody>
      <dsp:txXfrm>
        <a:off x="1115333" y="840404"/>
        <a:ext cx="1119371" cy="214652"/>
      </dsp:txXfrm>
    </dsp:sp>
    <dsp:sp modelId="{4B70E54E-F5ED-4982-A514-0658BE5D5297}">
      <dsp:nvSpPr>
        <dsp:cNvPr id="0" name=""/>
        <dsp:cNvSpPr/>
      </dsp:nvSpPr>
      <dsp:spPr>
        <a:xfrm>
          <a:off x="32267" y="1355569"/>
          <a:ext cx="1243746" cy="6439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90869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Tommy Chen</a:t>
          </a:r>
          <a:endParaRPr lang="zh-TW" altLang="en-US" sz="1900" kern="1200" dirty="0"/>
        </a:p>
      </dsp:txBody>
      <dsp:txXfrm>
        <a:off x="32267" y="1355569"/>
        <a:ext cx="1243746" cy="643956"/>
      </dsp:txXfrm>
    </dsp:sp>
    <dsp:sp modelId="{33ABE5BD-2D15-43F8-89ED-F65C80FDD81C}">
      <dsp:nvSpPr>
        <dsp:cNvPr id="0" name=""/>
        <dsp:cNvSpPr/>
      </dsp:nvSpPr>
      <dsp:spPr>
        <a:xfrm>
          <a:off x="281016" y="1856424"/>
          <a:ext cx="1119371" cy="2146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lvl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Reliability, mechanical</a:t>
          </a:r>
          <a:endParaRPr lang="zh-TW" altLang="en-US" sz="900" kern="1200" dirty="0"/>
        </a:p>
      </dsp:txBody>
      <dsp:txXfrm>
        <a:off x="281016" y="1856424"/>
        <a:ext cx="1119371" cy="214652"/>
      </dsp:txXfrm>
    </dsp:sp>
    <dsp:sp modelId="{82C3143C-B850-4F29-BF28-C9F8FB2667C8}">
      <dsp:nvSpPr>
        <dsp:cNvPr id="0" name=""/>
        <dsp:cNvSpPr/>
      </dsp:nvSpPr>
      <dsp:spPr>
        <a:xfrm>
          <a:off x="1700901" y="1355569"/>
          <a:ext cx="1243746" cy="6439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90869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Leif Lin</a:t>
          </a:r>
          <a:endParaRPr lang="zh-TW" altLang="en-US" sz="1900" kern="1200" dirty="0"/>
        </a:p>
      </dsp:txBody>
      <dsp:txXfrm>
        <a:off x="1700901" y="1355569"/>
        <a:ext cx="1243746" cy="643956"/>
      </dsp:txXfrm>
    </dsp:sp>
    <dsp:sp modelId="{E3620EC4-187E-461F-9AED-C001F8F2C774}">
      <dsp:nvSpPr>
        <dsp:cNvPr id="0" name=""/>
        <dsp:cNvSpPr/>
      </dsp:nvSpPr>
      <dsp:spPr>
        <a:xfrm>
          <a:off x="1949650" y="1856424"/>
          <a:ext cx="1119371" cy="21465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Package test</a:t>
          </a:r>
          <a:endParaRPr lang="zh-TW" altLang="en-US" sz="1400" kern="1200" dirty="0"/>
        </a:p>
      </dsp:txBody>
      <dsp:txXfrm>
        <a:off x="1949650" y="1856424"/>
        <a:ext cx="1119371" cy="21465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52420B-11CD-4D28-BDCA-17A9A27C2AAE}">
      <dsp:nvSpPr>
        <dsp:cNvPr id="0" name=""/>
        <dsp:cNvSpPr/>
      </dsp:nvSpPr>
      <dsp:spPr>
        <a:xfrm>
          <a:off x="11132617" y="4333493"/>
          <a:ext cx="619010" cy="276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567"/>
              </a:lnTo>
              <a:lnTo>
                <a:pt x="619010" y="164567"/>
              </a:lnTo>
              <a:lnTo>
                <a:pt x="619010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BAA1BA-ADDA-4500-8D84-B4CB23C45B75}">
      <dsp:nvSpPr>
        <dsp:cNvPr id="0" name=""/>
        <dsp:cNvSpPr/>
      </dsp:nvSpPr>
      <dsp:spPr>
        <a:xfrm>
          <a:off x="10513606" y="4333493"/>
          <a:ext cx="619010" cy="276048"/>
        </a:xfrm>
        <a:custGeom>
          <a:avLst/>
          <a:gdLst/>
          <a:ahLst/>
          <a:cxnLst/>
          <a:rect l="0" t="0" r="0" b="0"/>
          <a:pathLst>
            <a:path>
              <a:moveTo>
                <a:pt x="619010" y="0"/>
              </a:moveTo>
              <a:lnTo>
                <a:pt x="619010" y="164567"/>
              </a:lnTo>
              <a:lnTo>
                <a:pt x="0" y="164567"/>
              </a:lnTo>
              <a:lnTo>
                <a:pt x="0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0A3F1E-03AB-4B95-A052-7CA09054081C}">
      <dsp:nvSpPr>
        <dsp:cNvPr id="0" name=""/>
        <dsp:cNvSpPr/>
      </dsp:nvSpPr>
      <dsp:spPr>
        <a:xfrm>
          <a:off x="11054011" y="3531184"/>
          <a:ext cx="91440" cy="3245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3052"/>
              </a:lnTo>
              <a:lnTo>
                <a:pt x="78605" y="213052"/>
              </a:lnTo>
              <a:lnTo>
                <a:pt x="78605" y="32453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3C9B46-DDFA-6B4E-B3FF-C360EAB501D4}">
      <dsp:nvSpPr>
        <dsp:cNvPr id="0" name=""/>
        <dsp:cNvSpPr/>
      </dsp:nvSpPr>
      <dsp:spPr>
        <a:xfrm>
          <a:off x="8011804" y="2766225"/>
          <a:ext cx="3087926" cy="2871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702"/>
              </a:lnTo>
              <a:lnTo>
                <a:pt x="3087926" y="175702"/>
              </a:lnTo>
              <a:lnTo>
                <a:pt x="3087926" y="2871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5748EC-5D33-4515-A106-B5907E454C1D}">
      <dsp:nvSpPr>
        <dsp:cNvPr id="0" name=""/>
        <dsp:cNvSpPr/>
      </dsp:nvSpPr>
      <dsp:spPr>
        <a:xfrm>
          <a:off x="4928437" y="4331626"/>
          <a:ext cx="4347147" cy="276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567"/>
              </a:lnTo>
              <a:lnTo>
                <a:pt x="4347147" y="164567"/>
              </a:lnTo>
              <a:lnTo>
                <a:pt x="4347147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2FE790-8CC0-401D-9A39-B2CFA285F2BA}">
      <dsp:nvSpPr>
        <dsp:cNvPr id="0" name=""/>
        <dsp:cNvSpPr/>
      </dsp:nvSpPr>
      <dsp:spPr>
        <a:xfrm>
          <a:off x="4928437" y="4331626"/>
          <a:ext cx="3109125" cy="276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567"/>
              </a:lnTo>
              <a:lnTo>
                <a:pt x="3109125" y="164567"/>
              </a:lnTo>
              <a:lnTo>
                <a:pt x="3109125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0CC47F-4A2D-4CD5-8F30-64B2BD24E460}">
      <dsp:nvSpPr>
        <dsp:cNvPr id="0" name=""/>
        <dsp:cNvSpPr/>
      </dsp:nvSpPr>
      <dsp:spPr>
        <a:xfrm>
          <a:off x="4928437" y="4331626"/>
          <a:ext cx="1871103" cy="276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567"/>
              </a:lnTo>
              <a:lnTo>
                <a:pt x="1871103" y="164567"/>
              </a:lnTo>
              <a:lnTo>
                <a:pt x="1871103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6A13E0-8191-4BEB-9F81-B8C1E892648D}">
      <dsp:nvSpPr>
        <dsp:cNvPr id="0" name=""/>
        <dsp:cNvSpPr/>
      </dsp:nvSpPr>
      <dsp:spPr>
        <a:xfrm>
          <a:off x="4928437" y="4331626"/>
          <a:ext cx="633081" cy="2760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567"/>
              </a:lnTo>
              <a:lnTo>
                <a:pt x="633081" y="164567"/>
              </a:lnTo>
              <a:lnTo>
                <a:pt x="633081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957920-28E4-4FD3-AFB5-9D8FE526B96E}">
      <dsp:nvSpPr>
        <dsp:cNvPr id="0" name=""/>
        <dsp:cNvSpPr/>
      </dsp:nvSpPr>
      <dsp:spPr>
        <a:xfrm>
          <a:off x="4323497" y="4331626"/>
          <a:ext cx="604940" cy="276048"/>
        </a:xfrm>
        <a:custGeom>
          <a:avLst/>
          <a:gdLst/>
          <a:ahLst/>
          <a:cxnLst/>
          <a:rect l="0" t="0" r="0" b="0"/>
          <a:pathLst>
            <a:path>
              <a:moveTo>
                <a:pt x="604940" y="0"/>
              </a:moveTo>
              <a:lnTo>
                <a:pt x="604940" y="164567"/>
              </a:lnTo>
              <a:lnTo>
                <a:pt x="0" y="164567"/>
              </a:lnTo>
              <a:lnTo>
                <a:pt x="0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E9CAA3-7754-4094-9C2F-59DD9CBCE4A5}">
      <dsp:nvSpPr>
        <dsp:cNvPr id="0" name=""/>
        <dsp:cNvSpPr/>
      </dsp:nvSpPr>
      <dsp:spPr>
        <a:xfrm>
          <a:off x="3057333" y="4331626"/>
          <a:ext cx="1871103" cy="276048"/>
        </a:xfrm>
        <a:custGeom>
          <a:avLst/>
          <a:gdLst/>
          <a:ahLst/>
          <a:cxnLst/>
          <a:rect l="0" t="0" r="0" b="0"/>
          <a:pathLst>
            <a:path>
              <a:moveTo>
                <a:pt x="1871103" y="0"/>
              </a:moveTo>
              <a:lnTo>
                <a:pt x="1871103" y="164567"/>
              </a:lnTo>
              <a:lnTo>
                <a:pt x="0" y="164567"/>
              </a:lnTo>
              <a:lnTo>
                <a:pt x="0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555689-472A-4F51-BDEC-B3FB67B0B3F3}">
      <dsp:nvSpPr>
        <dsp:cNvPr id="0" name=""/>
        <dsp:cNvSpPr/>
      </dsp:nvSpPr>
      <dsp:spPr>
        <a:xfrm>
          <a:off x="1819311" y="4331626"/>
          <a:ext cx="3109125" cy="276048"/>
        </a:xfrm>
        <a:custGeom>
          <a:avLst/>
          <a:gdLst/>
          <a:ahLst/>
          <a:cxnLst/>
          <a:rect l="0" t="0" r="0" b="0"/>
          <a:pathLst>
            <a:path>
              <a:moveTo>
                <a:pt x="3109125" y="0"/>
              </a:moveTo>
              <a:lnTo>
                <a:pt x="3109125" y="164567"/>
              </a:lnTo>
              <a:lnTo>
                <a:pt x="0" y="164567"/>
              </a:lnTo>
              <a:lnTo>
                <a:pt x="0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2E076-FB97-405F-860A-44641BF73D4C}">
      <dsp:nvSpPr>
        <dsp:cNvPr id="0" name=""/>
        <dsp:cNvSpPr/>
      </dsp:nvSpPr>
      <dsp:spPr>
        <a:xfrm>
          <a:off x="581290" y="4331626"/>
          <a:ext cx="4347147" cy="276048"/>
        </a:xfrm>
        <a:custGeom>
          <a:avLst/>
          <a:gdLst/>
          <a:ahLst/>
          <a:cxnLst/>
          <a:rect l="0" t="0" r="0" b="0"/>
          <a:pathLst>
            <a:path>
              <a:moveTo>
                <a:pt x="4347147" y="0"/>
              </a:moveTo>
              <a:lnTo>
                <a:pt x="4347147" y="164567"/>
              </a:lnTo>
              <a:lnTo>
                <a:pt x="0" y="164567"/>
              </a:lnTo>
              <a:lnTo>
                <a:pt x="0" y="27604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26ED2-07CC-418C-B06D-FC17C589ECBA}">
      <dsp:nvSpPr>
        <dsp:cNvPr id="0" name=""/>
        <dsp:cNvSpPr/>
      </dsp:nvSpPr>
      <dsp:spPr>
        <a:xfrm>
          <a:off x="4882717" y="3531184"/>
          <a:ext cx="91440" cy="3226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266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C61518-FBF2-0548-B994-2E28407864EC}">
      <dsp:nvSpPr>
        <dsp:cNvPr id="0" name=""/>
        <dsp:cNvSpPr/>
      </dsp:nvSpPr>
      <dsp:spPr>
        <a:xfrm>
          <a:off x="4928437" y="2766225"/>
          <a:ext cx="3083367" cy="287183"/>
        </a:xfrm>
        <a:custGeom>
          <a:avLst/>
          <a:gdLst/>
          <a:ahLst/>
          <a:cxnLst/>
          <a:rect l="0" t="0" r="0" b="0"/>
          <a:pathLst>
            <a:path>
              <a:moveTo>
                <a:pt x="3083367" y="0"/>
              </a:moveTo>
              <a:lnTo>
                <a:pt x="3083367" y="175702"/>
              </a:lnTo>
              <a:lnTo>
                <a:pt x="0" y="175702"/>
              </a:lnTo>
              <a:lnTo>
                <a:pt x="0" y="28718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B9B6EA-1F2F-3B4F-BCEA-1E9118015FB1}">
      <dsp:nvSpPr>
        <dsp:cNvPr id="0" name=""/>
        <dsp:cNvSpPr/>
      </dsp:nvSpPr>
      <dsp:spPr>
        <a:xfrm>
          <a:off x="5545627" y="1999427"/>
          <a:ext cx="2466177" cy="2890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541"/>
              </a:lnTo>
              <a:lnTo>
                <a:pt x="2466177" y="177541"/>
              </a:lnTo>
              <a:lnTo>
                <a:pt x="2466177" y="2890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A18787-9099-9145-97EC-234C170BD5B1}">
      <dsp:nvSpPr>
        <dsp:cNvPr id="0" name=""/>
        <dsp:cNvSpPr/>
      </dsp:nvSpPr>
      <dsp:spPr>
        <a:xfrm>
          <a:off x="2979126" y="2766225"/>
          <a:ext cx="711289" cy="294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568"/>
              </a:lnTo>
              <a:lnTo>
                <a:pt x="711289" y="182568"/>
              </a:lnTo>
              <a:lnTo>
                <a:pt x="711289" y="29404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1D6C19-E227-6045-8DC6-0DA57DB0E40B}">
      <dsp:nvSpPr>
        <dsp:cNvPr id="0" name=""/>
        <dsp:cNvSpPr/>
      </dsp:nvSpPr>
      <dsp:spPr>
        <a:xfrm>
          <a:off x="2452393" y="2766225"/>
          <a:ext cx="526732" cy="294049"/>
        </a:xfrm>
        <a:custGeom>
          <a:avLst/>
          <a:gdLst/>
          <a:ahLst/>
          <a:cxnLst/>
          <a:rect l="0" t="0" r="0" b="0"/>
          <a:pathLst>
            <a:path>
              <a:moveTo>
                <a:pt x="526732" y="0"/>
              </a:moveTo>
              <a:lnTo>
                <a:pt x="526732" y="182568"/>
              </a:lnTo>
              <a:lnTo>
                <a:pt x="0" y="182568"/>
              </a:lnTo>
              <a:lnTo>
                <a:pt x="0" y="29404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C76569-4595-F540-B24F-ED45816FBAB9}">
      <dsp:nvSpPr>
        <dsp:cNvPr id="0" name=""/>
        <dsp:cNvSpPr/>
      </dsp:nvSpPr>
      <dsp:spPr>
        <a:xfrm>
          <a:off x="2979126" y="1999427"/>
          <a:ext cx="2566500" cy="289022"/>
        </a:xfrm>
        <a:custGeom>
          <a:avLst/>
          <a:gdLst/>
          <a:ahLst/>
          <a:cxnLst/>
          <a:rect l="0" t="0" r="0" b="0"/>
          <a:pathLst>
            <a:path>
              <a:moveTo>
                <a:pt x="2566500" y="0"/>
              </a:moveTo>
              <a:lnTo>
                <a:pt x="2566500" y="177541"/>
              </a:lnTo>
              <a:lnTo>
                <a:pt x="0" y="177541"/>
              </a:lnTo>
              <a:lnTo>
                <a:pt x="0" y="28902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36FD54-CCEF-824B-92BF-DCED35FA8484}">
      <dsp:nvSpPr>
        <dsp:cNvPr id="0" name=""/>
        <dsp:cNvSpPr/>
      </dsp:nvSpPr>
      <dsp:spPr>
        <a:xfrm>
          <a:off x="4650639" y="1521652"/>
          <a:ext cx="1789975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/>
            <a:t>Kevin Liu/Peter Lan</a:t>
          </a:r>
          <a:endParaRPr lang="zh-TW" altLang="en-US" sz="1400" kern="1200" dirty="0"/>
        </a:p>
      </dsp:txBody>
      <dsp:txXfrm>
        <a:off x="4650639" y="1521652"/>
        <a:ext cx="1789975" cy="477775"/>
      </dsp:txXfrm>
    </dsp:sp>
    <dsp:sp modelId="{B96FD4EC-8BC8-0A40-8C63-A997D8FC117D}">
      <dsp:nvSpPr>
        <dsp:cNvPr id="0" name=""/>
        <dsp:cNvSpPr/>
      </dsp:nvSpPr>
      <dsp:spPr>
        <a:xfrm>
          <a:off x="5135895" y="1880281"/>
          <a:ext cx="1096297" cy="1852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/>
            <a:t>BU </a:t>
          </a:r>
          <a:r>
            <a:rPr lang="en-US" altLang="zh-TW" sz="1100" kern="1200" dirty="0" smtClean="0"/>
            <a:t>Head, 25yr/27yr</a:t>
          </a:r>
          <a:endParaRPr lang="zh-TW" altLang="en-US" sz="1100" kern="1200" dirty="0"/>
        </a:p>
      </dsp:txBody>
      <dsp:txXfrm>
        <a:off x="5135895" y="1880281"/>
        <a:ext cx="1096297" cy="185206"/>
      </dsp:txXfrm>
    </dsp:sp>
    <dsp:sp modelId="{EEBAFE15-CF14-064F-8E89-DAF7534CA19B}">
      <dsp:nvSpPr>
        <dsp:cNvPr id="0" name=""/>
        <dsp:cNvSpPr/>
      </dsp:nvSpPr>
      <dsp:spPr>
        <a:xfrm>
          <a:off x="2517735" y="2288449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531813" algn="l"/>
            </a:tabLst>
          </a:pPr>
          <a:r>
            <a:rPr lang="en-US" altLang="zh-TW" sz="1400" kern="1200" dirty="0"/>
            <a:t>Vincent Tung</a:t>
          </a:r>
          <a:endParaRPr lang="zh-TW" altLang="en-US" sz="1400" kern="1200" dirty="0"/>
        </a:p>
      </dsp:txBody>
      <dsp:txXfrm>
        <a:off x="2517735" y="2288449"/>
        <a:ext cx="922781" cy="477775"/>
      </dsp:txXfrm>
    </dsp:sp>
    <dsp:sp modelId="{6E264295-04E2-1D43-953C-8F598FC6415D}">
      <dsp:nvSpPr>
        <dsp:cNvPr id="0" name=""/>
        <dsp:cNvSpPr/>
      </dsp:nvSpPr>
      <dsp:spPr>
        <a:xfrm>
          <a:off x="2455449" y="2672093"/>
          <a:ext cx="1324188" cy="1952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Sales/PM </a:t>
          </a:r>
          <a:r>
            <a:rPr lang="en-US" altLang="zh-TW" sz="1100" kern="1200" dirty="0" smtClean="0"/>
            <a:t>head,21yr </a:t>
          </a:r>
          <a:endParaRPr lang="zh-TW" altLang="en-US" sz="1100" kern="1200" dirty="0"/>
        </a:p>
      </dsp:txBody>
      <dsp:txXfrm>
        <a:off x="2455449" y="2672093"/>
        <a:ext cx="1324188" cy="195262"/>
      </dsp:txXfrm>
    </dsp:sp>
    <dsp:sp modelId="{94F97486-8A0F-AD45-9030-5E35A1507941}">
      <dsp:nvSpPr>
        <dsp:cNvPr id="0" name=""/>
        <dsp:cNvSpPr/>
      </dsp:nvSpPr>
      <dsp:spPr>
        <a:xfrm>
          <a:off x="1991002" y="30602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/>
            <a:t>Tiffanie </a:t>
          </a:r>
          <a:br>
            <a:rPr lang="en-US" altLang="zh-TW" sz="1400" kern="1200" dirty="0"/>
          </a:br>
          <a:r>
            <a:rPr lang="en-US" altLang="zh-TW" sz="1400" kern="1200" dirty="0"/>
            <a:t>Lai</a:t>
          </a:r>
          <a:endParaRPr lang="zh-TW" altLang="en-US" sz="1400" kern="1200" dirty="0"/>
        </a:p>
      </dsp:txBody>
      <dsp:txXfrm>
        <a:off x="1991002" y="3060274"/>
        <a:ext cx="922781" cy="477775"/>
      </dsp:txXfrm>
    </dsp:sp>
    <dsp:sp modelId="{CDA4656D-1ACD-1642-933B-7280CBB38CC5}">
      <dsp:nvSpPr>
        <dsp:cNvPr id="0" name=""/>
        <dsp:cNvSpPr/>
      </dsp:nvSpPr>
      <dsp:spPr>
        <a:xfrm>
          <a:off x="2175559" y="3431878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Sales,9yr</a:t>
          </a:r>
          <a:endParaRPr lang="zh-TW" altLang="en-US" sz="1100" kern="1200" dirty="0"/>
        </a:p>
      </dsp:txBody>
      <dsp:txXfrm>
        <a:off x="2175559" y="3431878"/>
        <a:ext cx="830503" cy="159258"/>
      </dsp:txXfrm>
    </dsp:sp>
    <dsp:sp modelId="{8CFF917D-A4EC-2346-B1EE-FA86E517F1AE}">
      <dsp:nvSpPr>
        <dsp:cNvPr id="0" name=""/>
        <dsp:cNvSpPr/>
      </dsp:nvSpPr>
      <dsp:spPr>
        <a:xfrm>
          <a:off x="3229024" y="30602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/>
            <a:t>Henry </a:t>
          </a:r>
          <a:br>
            <a:rPr lang="en-US" altLang="zh-TW" sz="1400" kern="1200" dirty="0"/>
          </a:br>
          <a:r>
            <a:rPr lang="en-US" altLang="zh-TW" sz="1400" kern="1200" dirty="0" err="1"/>
            <a:t>Chiou</a:t>
          </a:r>
          <a:endParaRPr lang="zh-TW" altLang="en-US" sz="1400" kern="1200" dirty="0"/>
        </a:p>
      </dsp:txBody>
      <dsp:txXfrm>
        <a:off x="3229024" y="3060274"/>
        <a:ext cx="922781" cy="477775"/>
      </dsp:txXfrm>
    </dsp:sp>
    <dsp:sp modelId="{23BB597E-BE5F-EA4A-A71D-4E37F504706B}">
      <dsp:nvSpPr>
        <dsp:cNvPr id="0" name=""/>
        <dsp:cNvSpPr/>
      </dsp:nvSpPr>
      <dsp:spPr>
        <a:xfrm>
          <a:off x="3413581" y="3431878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/>
            <a:t>RD </a:t>
          </a:r>
          <a:r>
            <a:rPr lang="en-US" altLang="zh-TW" sz="1100" kern="1200" dirty="0" smtClean="0"/>
            <a:t>PM,5yr</a:t>
          </a:r>
          <a:endParaRPr lang="zh-TW" altLang="en-US" sz="1100" kern="1200" dirty="0"/>
        </a:p>
      </dsp:txBody>
      <dsp:txXfrm>
        <a:off x="3413581" y="3431878"/>
        <a:ext cx="830503" cy="159258"/>
      </dsp:txXfrm>
    </dsp:sp>
    <dsp:sp modelId="{69DBDBDE-2B21-C041-8AE1-933E51FF9CEA}">
      <dsp:nvSpPr>
        <dsp:cNvPr id="0" name=""/>
        <dsp:cNvSpPr/>
      </dsp:nvSpPr>
      <dsp:spPr>
        <a:xfrm>
          <a:off x="7550414" y="2288449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/>
            <a:t>Rick </a:t>
          </a:r>
          <a:br>
            <a:rPr lang="en-US" altLang="zh-TW" sz="1400" kern="1200" dirty="0"/>
          </a:br>
          <a:r>
            <a:rPr lang="en-US" altLang="zh-TW" sz="1400" kern="1200" dirty="0"/>
            <a:t>Chen</a:t>
          </a:r>
          <a:endParaRPr lang="zh-TW" altLang="en-US" sz="1400" kern="1200" dirty="0"/>
        </a:p>
      </dsp:txBody>
      <dsp:txXfrm>
        <a:off x="7550414" y="2288449"/>
        <a:ext cx="922781" cy="477775"/>
      </dsp:txXfrm>
    </dsp:sp>
    <dsp:sp modelId="{5FB07244-1FFD-8B4B-A2BE-10077D0B29F8}">
      <dsp:nvSpPr>
        <dsp:cNvPr id="0" name=""/>
        <dsp:cNvSpPr/>
      </dsp:nvSpPr>
      <dsp:spPr>
        <a:xfrm>
          <a:off x="7664639" y="2681812"/>
          <a:ext cx="971166" cy="11573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/>
            <a:t>R&amp;D </a:t>
          </a:r>
          <a:r>
            <a:rPr lang="en-US" altLang="zh-TW" sz="1100" kern="1200" dirty="0" smtClean="0"/>
            <a:t>head, 28yr</a:t>
          </a:r>
          <a:endParaRPr lang="zh-TW" altLang="en-US" sz="1100" kern="1200" dirty="0"/>
        </a:p>
      </dsp:txBody>
      <dsp:txXfrm>
        <a:off x="7664639" y="2681812"/>
        <a:ext cx="971166" cy="115739"/>
      </dsp:txXfrm>
    </dsp:sp>
    <dsp:sp modelId="{EC73FB2E-A22C-624E-83CE-8505529DB858}">
      <dsp:nvSpPr>
        <dsp:cNvPr id="0" name=""/>
        <dsp:cNvSpPr/>
      </dsp:nvSpPr>
      <dsp:spPr>
        <a:xfrm>
          <a:off x="4467046" y="3053408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/>
            <a:t>Jacky </a:t>
          </a:r>
          <a:br>
            <a:rPr lang="en-US" altLang="zh-TW" sz="1400" kern="1200" dirty="0"/>
          </a:br>
          <a:r>
            <a:rPr lang="en-US" altLang="zh-TW" sz="1400" kern="1200" dirty="0"/>
            <a:t>Chiang</a:t>
          </a:r>
          <a:endParaRPr lang="zh-TW" altLang="en-US" sz="1400" kern="1200" dirty="0"/>
        </a:p>
      </dsp:txBody>
      <dsp:txXfrm>
        <a:off x="4467046" y="3053408"/>
        <a:ext cx="922781" cy="477775"/>
      </dsp:txXfrm>
    </dsp:sp>
    <dsp:sp modelId="{208A5FF2-2413-E349-BF88-918CA80FD735}">
      <dsp:nvSpPr>
        <dsp:cNvPr id="0" name=""/>
        <dsp:cNvSpPr/>
      </dsp:nvSpPr>
      <dsp:spPr>
        <a:xfrm>
          <a:off x="4651602" y="3433217"/>
          <a:ext cx="830503" cy="31828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/>
            <a:t>Software </a:t>
          </a:r>
          <a:r>
            <a:rPr lang="en-US" altLang="zh-TW" sz="1100" kern="1200" dirty="0" smtClean="0"/>
            <a:t>RDPL/ 19yr</a:t>
          </a:r>
          <a:endParaRPr lang="zh-TW" altLang="en-US" sz="1100" kern="1200" dirty="0"/>
        </a:p>
      </dsp:txBody>
      <dsp:txXfrm>
        <a:off x="4651602" y="3433217"/>
        <a:ext cx="830503" cy="318286"/>
      </dsp:txXfrm>
    </dsp:sp>
    <dsp:sp modelId="{4283130A-E0E1-4D90-93D8-93AC4A398953}">
      <dsp:nvSpPr>
        <dsp:cNvPr id="0" name=""/>
        <dsp:cNvSpPr/>
      </dsp:nvSpPr>
      <dsp:spPr>
        <a:xfrm>
          <a:off x="4467046" y="3853851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err="1" smtClean="0"/>
            <a:t>Kerwin</a:t>
          </a:r>
          <a:r>
            <a:rPr lang="en-US" altLang="zh-TW" sz="1400" kern="1200" dirty="0" smtClean="0"/>
            <a:t> Chen</a:t>
          </a:r>
          <a:endParaRPr lang="zh-TW" altLang="en-US" sz="1400" kern="1200" dirty="0"/>
        </a:p>
      </dsp:txBody>
      <dsp:txXfrm>
        <a:off x="4467046" y="3853851"/>
        <a:ext cx="922781" cy="477775"/>
      </dsp:txXfrm>
    </dsp:sp>
    <dsp:sp modelId="{FB6E097F-A5DA-48DF-A939-7BC2F7D93712}">
      <dsp:nvSpPr>
        <dsp:cNvPr id="0" name=""/>
        <dsp:cNvSpPr/>
      </dsp:nvSpPr>
      <dsp:spPr>
        <a:xfrm>
          <a:off x="4651602" y="4225454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SW Lead/ 18yr</a:t>
          </a:r>
          <a:endParaRPr lang="zh-TW" altLang="en-US" sz="1000" kern="1200" dirty="0"/>
        </a:p>
      </dsp:txBody>
      <dsp:txXfrm>
        <a:off x="4651602" y="4225454"/>
        <a:ext cx="830503" cy="159258"/>
      </dsp:txXfrm>
    </dsp:sp>
    <dsp:sp modelId="{46F88CF4-05C9-4D69-8531-72B5EC49B31C}">
      <dsp:nvSpPr>
        <dsp:cNvPr id="0" name=""/>
        <dsp:cNvSpPr/>
      </dsp:nvSpPr>
      <dsp:spPr>
        <a:xfrm>
          <a:off x="119899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River Wong</a:t>
          </a:r>
          <a:endParaRPr lang="zh-TW" altLang="en-US" sz="1400" kern="1200" dirty="0"/>
        </a:p>
      </dsp:txBody>
      <dsp:txXfrm>
        <a:off x="119899" y="4607674"/>
        <a:ext cx="922781" cy="477775"/>
      </dsp:txXfrm>
    </dsp:sp>
    <dsp:sp modelId="{169DFB80-40B4-4D49-BC9F-50480E18483E}">
      <dsp:nvSpPr>
        <dsp:cNvPr id="0" name=""/>
        <dsp:cNvSpPr/>
      </dsp:nvSpPr>
      <dsp:spPr>
        <a:xfrm>
          <a:off x="304455" y="4979277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Chief Engineer, 18yr</a:t>
          </a:r>
          <a:endParaRPr lang="zh-TW" altLang="en-US" sz="800" kern="1200" dirty="0"/>
        </a:p>
      </dsp:txBody>
      <dsp:txXfrm>
        <a:off x="304455" y="4979277"/>
        <a:ext cx="830503" cy="159258"/>
      </dsp:txXfrm>
    </dsp:sp>
    <dsp:sp modelId="{DCB14DDA-FFF9-4C39-9CC4-4F4B63F8E3FE}">
      <dsp:nvSpPr>
        <dsp:cNvPr id="0" name=""/>
        <dsp:cNvSpPr/>
      </dsp:nvSpPr>
      <dsp:spPr>
        <a:xfrm>
          <a:off x="1357921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Jim Chen</a:t>
          </a:r>
          <a:endParaRPr lang="zh-TW" altLang="en-US" sz="1400" kern="1200" dirty="0"/>
        </a:p>
      </dsp:txBody>
      <dsp:txXfrm>
        <a:off x="1357921" y="4607674"/>
        <a:ext cx="922781" cy="477775"/>
      </dsp:txXfrm>
    </dsp:sp>
    <dsp:sp modelId="{5D80CAC9-344A-45AA-BD0E-927504E88925}">
      <dsp:nvSpPr>
        <dsp:cNvPr id="0" name=""/>
        <dsp:cNvSpPr/>
      </dsp:nvSpPr>
      <dsp:spPr>
        <a:xfrm>
          <a:off x="1542477" y="4979277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Engineer,15yr</a:t>
          </a:r>
          <a:endParaRPr lang="zh-TW" altLang="en-US" sz="800" kern="1200" dirty="0"/>
        </a:p>
      </dsp:txBody>
      <dsp:txXfrm>
        <a:off x="1542477" y="4979277"/>
        <a:ext cx="830503" cy="159258"/>
      </dsp:txXfrm>
    </dsp:sp>
    <dsp:sp modelId="{8AFEDC92-8CC6-4035-841B-8BCC83627595}">
      <dsp:nvSpPr>
        <dsp:cNvPr id="0" name=""/>
        <dsp:cNvSpPr/>
      </dsp:nvSpPr>
      <dsp:spPr>
        <a:xfrm>
          <a:off x="2595942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smtClean="0"/>
            <a:t>Jason Ling</a:t>
          </a:r>
          <a:endParaRPr lang="zh-TW" altLang="en-US" sz="1400" kern="1200" dirty="0"/>
        </a:p>
      </dsp:txBody>
      <dsp:txXfrm>
        <a:off x="2595942" y="4607674"/>
        <a:ext cx="922781" cy="477775"/>
      </dsp:txXfrm>
    </dsp:sp>
    <dsp:sp modelId="{1DBE8473-BCC5-4F4F-AEEF-8743C9EFCA75}">
      <dsp:nvSpPr>
        <dsp:cNvPr id="0" name=""/>
        <dsp:cNvSpPr/>
      </dsp:nvSpPr>
      <dsp:spPr>
        <a:xfrm>
          <a:off x="2752357" y="4960630"/>
          <a:ext cx="886786" cy="19655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Engineer,12yr</a:t>
          </a:r>
          <a:endParaRPr lang="zh-TW" altLang="en-US" sz="800" kern="1200" dirty="0"/>
        </a:p>
      </dsp:txBody>
      <dsp:txXfrm>
        <a:off x="2752357" y="4960630"/>
        <a:ext cx="886786" cy="196553"/>
      </dsp:txXfrm>
    </dsp:sp>
    <dsp:sp modelId="{3C2B6DF4-8D5A-48BC-B3F3-E24C859C16F9}">
      <dsp:nvSpPr>
        <dsp:cNvPr id="0" name=""/>
        <dsp:cNvSpPr/>
      </dsp:nvSpPr>
      <dsp:spPr>
        <a:xfrm>
          <a:off x="3862106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Jerry Lin</a:t>
          </a:r>
          <a:endParaRPr lang="zh-TW" altLang="en-US" sz="1400" kern="1200" dirty="0"/>
        </a:p>
      </dsp:txBody>
      <dsp:txXfrm>
        <a:off x="3862106" y="4607674"/>
        <a:ext cx="922781" cy="477775"/>
      </dsp:txXfrm>
    </dsp:sp>
    <dsp:sp modelId="{1AE76CDA-0C92-4FF7-9208-317EC9B0FB3F}">
      <dsp:nvSpPr>
        <dsp:cNvPr id="0" name=""/>
        <dsp:cNvSpPr/>
      </dsp:nvSpPr>
      <dsp:spPr>
        <a:xfrm>
          <a:off x="4046662" y="4979277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Engineer,15yr</a:t>
          </a:r>
          <a:endParaRPr lang="zh-TW" altLang="en-US" sz="800" kern="1200" dirty="0"/>
        </a:p>
      </dsp:txBody>
      <dsp:txXfrm>
        <a:off x="4046662" y="4979277"/>
        <a:ext cx="830503" cy="159258"/>
      </dsp:txXfrm>
    </dsp:sp>
    <dsp:sp modelId="{E88A8DD8-2854-4F2D-B6EA-9352D67D3756}">
      <dsp:nvSpPr>
        <dsp:cNvPr id="0" name=""/>
        <dsp:cNvSpPr/>
      </dsp:nvSpPr>
      <dsp:spPr>
        <a:xfrm>
          <a:off x="5100128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err="1" smtClean="0"/>
            <a:t>Bcan</a:t>
          </a:r>
          <a:r>
            <a:rPr lang="en-US" altLang="zh-TW" sz="1400" kern="1200" dirty="0" smtClean="0"/>
            <a:t> </a:t>
          </a:r>
          <a:r>
            <a:rPr lang="en-US" altLang="zh-TW" sz="1400" kern="1200" dirty="0" err="1" smtClean="0"/>
            <a:t>Yeh</a:t>
          </a:r>
          <a:endParaRPr lang="zh-TW" altLang="en-US" sz="1400" kern="1200" dirty="0"/>
        </a:p>
      </dsp:txBody>
      <dsp:txXfrm>
        <a:off x="5100128" y="4607674"/>
        <a:ext cx="922781" cy="477775"/>
      </dsp:txXfrm>
    </dsp:sp>
    <dsp:sp modelId="{36D6475A-E03C-44E5-9748-59BF92A54B33}">
      <dsp:nvSpPr>
        <dsp:cNvPr id="0" name=""/>
        <dsp:cNvSpPr/>
      </dsp:nvSpPr>
      <dsp:spPr>
        <a:xfrm>
          <a:off x="5284684" y="4979277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Engineer,14yr</a:t>
          </a:r>
          <a:endParaRPr lang="zh-TW" altLang="en-US" sz="800" kern="1200" dirty="0"/>
        </a:p>
      </dsp:txBody>
      <dsp:txXfrm>
        <a:off x="5284684" y="4979277"/>
        <a:ext cx="830503" cy="159258"/>
      </dsp:txXfrm>
    </dsp:sp>
    <dsp:sp modelId="{EDB0074E-357D-4E39-952B-C15F0D23626C}">
      <dsp:nvSpPr>
        <dsp:cNvPr id="0" name=""/>
        <dsp:cNvSpPr/>
      </dsp:nvSpPr>
      <dsp:spPr>
        <a:xfrm>
          <a:off x="6338150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Sam Yang</a:t>
          </a:r>
          <a:endParaRPr lang="zh-TW" altLang="en-US" sz="1400" kern="1200" dirty="0"/>
        </a:p>
      </dsp:txBody>
      <dsp:txXfrm>
        <a:off x="6338150" y="4607674"/>
        <a:ext cx="922781" cy="477775"/>
      </dsp:txXfrm>
    </dsp:sp>
    <dsp:sp modelId="{3DE4C926-8B1D-49F4-ABE0-F5FAA9254454}">
      <dsp:nvSpPr>
        <dsp:cNvPr id="0" name=""/>
        <dsp:cNvSpPr/>
      </dsp:nvSpPr>
      <dsp:spPr>
        <a:xfrm>
          <a:off x="6522706" y="4979277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Engineer,4yr</a:t>
          </a:r>
          <a:endParaRPr lang="zh-TW" altLang="en-US" sz="800" kern="1200" dirty="0"/>
        </a:p>
      </dsp:txBody>
      <dsp:txXfrm>
        <a:off x="6522706" y="4979277"/>
        <a:ext cx="830503" cy="159258"/>
      </dsp:txXfrm>
    </dsp:sp>
    <dsp:sp modelId="{05CB7FD3-AB92-4A2E-ACE3-067E06984B58}">
      <dsp:nvSpPr>
        <dsp:cNvPr id="0" name=""/>
        <dsp:cNvSpPr/>
      </dsp:nvSpPr>
      <dsp:spPr>
        <a:xfrm>
          <a:off x="7576172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Peter Chen</a:t>
          </a:r>
          <a:endParaRPr lang="zh-TW" altLang="en-US" sz="1400" kern="1200" dirty="0"/>
        </a:p>
      </dsp:txBody>
      <dsp:txXfrm>
        <a:off x="7576172" y="4607674"/>
        <a:ext cx="922781" cy="477775"/>
      </dsp:txXfrm>
    </dsp:sp>
    <dsp:sp modelId="{F55532EF-6314-4DD0-9E36-16EA3F6E29B1}">
      <dsp:nvSpPr>
        <dsp:cNvPr id="0" name=""/>
        <dsp:cNvSpPr/>
      </dsp:nvSpPr>
      <dsp:spPr>
        <a:xfrm>
          <a:off x="7760728" y="4979277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Junior Engineer,3yr</a:t>
          </a:r>
          <a:endParaRPr lang="zh-TW" altLang="en-US" sz="800" kern="1200" dirty="0"/>
        </a:p>
      </dsp:txBody>
      <dsp:txXfrm>
        <a:off x="7760728" y="4979277"/>
        <a:ext cx="830503" cy="159258"/>
      </dsp:txXfrm>
    </dsp:sp>
    <dsp:sp modelId="{4B806C97-BEFE-4F1A-9C3E-E342CC831269}">
      <dsp:nvSpPr>
        <dsp:cNvPr id="0" name=""/>
        <dsp:cNvSpPr/>
      </dsp:nvSpPr>
      <dsp:spPr>
        <a:xfrm>
          <a:off x="8814194" y="4607674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Brent Choi</a:t>
          </a:r>
          <a:endParaRPr lang="zh-TW" altLang="en-US" sz="1400" kern="1200" dirty="0"/>
        </a:p>
      </dsp:txBody>
      <dsp:txXfrm>
        <a:off x="8814194" y="4607674"/>
        <a:ext cx="922781" cy="477775"/>
      </dsp:txXfrm>
    </dsp:sp>
    <dsp:sp modelId="{AF13AE12-84A3-41AA-9DB7-01CB24D39D22}">
      <dsp:nvSpPr>
        <dsp:cNvPr id="0" name=""/>
        <dsp:cNvSpPr/>
      </dsp:nvSpPr>
      <dsp:spPr>
        <a:xfrm>
          <a:off x="8998750" y="4979277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Junior Engineer,1yr</a:t>
          </a:r>
          <a:endParaRPr lang="zh-TW" altLang="en-US" sz="800" kern="1200" dirty="0"/>
        </a:p>
      </dsp:txBody>
      <dsp:txXfrm>
        <a:off x="8998750" y="4979277"/>
        <a:ext cx="830503" cy="159258"/>
      </dsp:txXfrm>
    </dsp:sp>
    <dsp:sp modelId="{B2A21C75-A33A-CF46-8C8D-428B3A702B21}">
      <dsp:nvSpPr>
        <dsp:cNvPr id="0" name=""/>
        <dsp:cNvSpPr/>
      </dsp:nvSpPr>
      <dsp:spPr>
        <a:xfrm>
          <a:off x="10638341" y="3053408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Sean Chiang</a:t>
          </a:r>
          <a:endParaRPr lang="zh-TW" altLang="en-US" sz="1400" kern="1200" dirty="0"/>
        </a:p>
      </dsp:txBody>
      <dsp:txXfrm>
        <a:off x="10638341" y="3053408"/>
        <a:ext cx="922781" cy="477775"/>
      </dsp:txXfrm>
    </dsp:sp>
    <dsp:sp modelId="{DC5B00C0-01A2-F247-9E99-19C88566370D}">
      <dsp:nvSpPr>
        <dsp:cNvPr id="0" name=""/>
        <dsp:cNvSpPr/>
      </dsp:nvSpPr>
      <dsp:spPr>
        <a:xfrm>
          <a:off x="10757125" y="3431351"/>
          <a:ext cx="962047" cy="32201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/>
            <a:t>Hardware </a:t>
          </a:r>
          <a:r>
            <a:rPr lang="en-US" altLang="zh-TW" sz="1100" kern="1200" dirty="0" smtClean="0"/>
            <a:t>RDPL/ 19yr</a:t>
          </a:r>
          <a:endParaRPr lang="zh-TW" altLang="en-US" sz="1100" kern="1200" dirty="0"/>
        </a:p>
      </dsp:txBody>
      <dsp:txXfrm>
        <a:off x="10757125" y="3431351"/>
        <a:ext cx="962047" cy="322019"/>
      </dsp:txXfrm>
    </dsp:sp>
    <dsp:sp modelId="{61488835-5CE0-4118-BE8D-4A54D0AD3E9E}">
      <dsp:nvSpPr>
        <dsp:cNvPr id="0" name=""/>
        <dsp:cNvSpPr/>
      </dsp:nvSpPr>
      <dsp:spPr>
        <a:xfrm>
          <a:off x="10671226" y="3855717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Tom Lee</a:t>
          </a:r>
          <a:endParaRPr lang="zh-TW" altLang="en-US" sz="1400" kern="1200" dirty="0"/>
        </a:p>
      </dsp:txBody>
      <dsp:txXfrm>
        <a:off x="10671226" y="3855717"/>
        <a:ext cx="922781" cy="477775"/>
      </dsp:txXfrm>
    </dsp:sp>
    <dsp:sp modelId="{1C276C6B-4AA2-4F12-BF16-DB343857E736}">
      <dsp:nvSpPr>
        <dsp:cNvPr id="0" name=""/>
        <dsp:cNvSpPr/>
      </dsp:nvSpPr>
      <dsp:spPr>
        <a:xfrm>
          <a:off x="10855783" y="4227320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HW Lead/ 20yr</a:t>
          </a:r>
          <a:endParaRPr lang="zh-TW" altLang="en-US" sz="1000" kern="1200" dirty="0"/>
        </a:p>
      </dsp:txBody>
      <dsp:txXfrm>
        <a:off x="10855783" y="4227320"/>
        <a:ext cx="830503" cy="159258"/>
      </dsp:txXfrm>
    </dsp:sp>
    <dsp:sp modelId="{1F247DC7-0CC8-4D2D-9510-1C41DD27C2C0}">
      <dsp:nvSpPr>
        <dsp:cNvPr id="0" name=""/>
        <dsp:cNvSpPr/>
      </dsp:nvSpPr>
      <dsp:spPr>
        <a:xfrm>
          <a:off x="10052215" y="4609541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Fu-Chiang</a:t>
          </a:r>
          <a:endParaRPr lang="zh-TW" altLang="en-US" sz="1400" kern="1200" dirty="0"/>
        </a:p>
      </dsp:txBody>
      <dsp:txXfrm>
        <a:off x="10052215" y="4609541"/>
        <a:ext cx="922781" cy="477775"/>
      </dsp:txXfrm>
    </dsp:sp>
    <dsp:sp modelId="{834072C4-497A-4544-9A1F-FED5F40D1108}">
      <dsp:nvSpPr>
        <dsp:cNvPr id="0" name=""/>
        <dsp:cNvSpPr/>
      </dsp:nvSpPr>
      <dsp:spPr>
        <a:xfrm>
          <a:off x="10236772" y="4981144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4445" rIns="17780" bIns="4445" numCol="1" spcCol="1270" anchor="ctr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700" kern="1200" dirty="0" smtClean="0"/>
            <a:t>Senior Engineer,14yr</a:t>
          </a:r>
          <a:endParaRPr lang="zh-TW" altLang="en-US" sz="700" kern="1200" dirty="0"/>
        </a:p>
      </dsp:txBody>
      <dsp:txXfrm>
        <a:off x="10236772" y="4981144"/>
        <a:ext cx="830503" cy="159258"/>
      </dsp:txXfrm>
    </dsp:sp>
    <dsp:sp modelId="{F693A903-F146-44DE-BF27-92D078D56CA8}">
      <dsp:nvSpPr>
        <dsp:cNvPr id="0" name=""/>
        <dsp:cNvSpPr/>
      </dsp:nvSpPr>
      <dsp:spPr>
        <a:xfrm>
          <a:off x="11290237" y="4609541"/>
          <a:ext cx="922781" cy="4777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6741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Catherine Chen</a:t>
          </a:r>
          <a:endParaRPr lang="zh-TW" altLang="en-US" sz="1400" kern="1200" dirty="0"/>
        </a:p>
      </dsp:txBody>
      <dsp:txXfrm>
        <a:off x="11290237" y="4609541"/>
        <a:ext cx="922781" cy="477775"/>
      </dsp:txXfrm>
    </dsp:sp>
    <dsp:sp modelId="{2DC061C6-0A0A-46EC-8971-E7944D78FF60}">
      <dsp:nvSpPr>
        <dsp:cNvPr id="0" name=""/>
        <dsp:cNvSpPr/>
      </dsp:nvSpPr>
      <dsp:spPr>
        <a:xfrm>
          <a:off x="11474794" y="4981144"/>
          <a:ext cx="830503" cy="15925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4445" rIns="17780" bIns="4445" numCol="1" spcCol="1270" anchor="ctr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700" kern="1200" dirty="0" smtClean="0"/>
            <a:t>Senior Engineer,6yr</a:t>
          </a:r>
          <a:endParaRPr lang="zh-TW" altLang="en-US" sz="700" kern="1200" dirty="0"/>
        </a:p>
      </dsp:txBody>
      <dsp:txXfrm>
        <a:off x="11474794" y="4981144"/>
        <a:ext cx="830503" cy="15925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F61D5-1CC0-4E4B-B526-57F3809A330B}">
      <dsp:nvSpPr>
        <dsp:cNvPr id="0" name=""/>
        <dsp:cNvSpPr/>
      </dsp:nvSpPr>
      <dsp:spPr>
        <a:xfrm>
          <a:off x="1190708" y="699264"/>
          <a:ext cx="91440" cy="4034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34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562047" y="934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Charge  Tseng</a:t>
          </a:r>
          <a:endParaRPr lang="zh-TW" altLang="en-US" sz="2100" kern="1200" dirty="0"/>
        </a:p>
      </dsp:txBody>
      <dsp:txXfrm>
        <a:off x="562047" y="934"/>
        <a:ext cx="1348762" cy="698329"/>
      </dsp:txXfrm>
    </dsp:sp>
    <dsp:sp modelId="{B0DAF6CD-0D88-4ECC-A036-2657DD127867}">
      <dsp:nvSpPr>
        <dsp:cNvPr id="0" name=""/>
        <dsp:cNvSpPr/>
      </dsp:nvSpPr>
      <dsp:spPr>
        <a:xfrm>
          <a:off x="831799" y="544080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ME leader,20yr</a:t>
          </a:r>
          <a:endParaRPr lang="zh-TW" altLang="en-US" sz="1400" kern="1200" dirty="0"/>
        </a:p>
      </dsp:txBody>
      <dsp:txXfrm>
        <a:off x="831799" y="544080"/>
        <a:ext cx="1213886" cy="232776"/>
      </dsp:txXfrm>
    </dsp:sp>
    <dsp:sp modelId="{4B70E54E-F5ED-4982-A514-0658BE5D5297}">
      <dsp:nvSpPr>
        <dsp:cNvPr id="0" name=""/>
        <dsp:cNvSpPr/>
      </dsp:nvSpPr>
      <dsp:spPr>
        <a:xfrm>
          <a:off x="562047" y="1102743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Ace Liu</a:t>
          </a:r>
          <a:endParaRPr lang="zh-TW" altLang="en-US" sz="2100" kern="1200" dirty="0"/>
        </a:p>
      </dsp:txBody>
      <dsp:txXfrm>
        <a:off x="562047" y="1102743"/>
        <a:ext cx="1348762" cy="698329"/>
      </dsp:txXfrm>
    </dsp:sp>
    <dsp:sp modelId="{33ABE5BD-2D15-43F8-89ED-F65C80FDD81C}">
      <dsp:nvSpPr>
        <dsp:cNvPr id="0" name=""/>
        <dsp:cNvSpPr/>
      </dsp:nvSpPr>
      <dsp:spPr>
        <a:xfrm>
          <a:off x="831799" y="1645888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Senior engineer,5yr</a:t>
          </a:r>
          <a:endParaRPr lang="zh-TW" altLang="en-US" sz="1100" kern="1200" dirty="0"/>
        </a:p>
      </dsp:txBody>
      <dsp:txXfrm>
        <a:off x="831799" y="1645888"/>
        <a:ext cx="1213886" cy="232776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99D8F-A102-4EC5-901F-67A6F04FE476}">
      <dsp:nvSpPr>
        <dsp:cNvPr id="0" name=""/>
        <dsp:cNvSpPr/>
      </dsp:nvSpPr>
      <dsp:spPr>
        <a:xfrm>
          <a:off x="125157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507"/>
              </a:lnTo>
              <a:lnTo>
                <a:pt x="701539" y="186507"/>
              </a:lnTo>
              <a:lnTo>
                <a:pt x="701539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F61D5-1CC0-4E4B-B526-57F3809A330B}">
      <dsp:nvSpPr>
        <dsp:cNvPr id="0" name=""/>
        <dsp:cNvSpPr/>
      </dsp:nvSpPr>
      <dsp:spPr>
        <a:xfrm>
          <a:off x="55003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701539" y="0"/>
              </a:moveTo>
              <a:lnTo>
                <a:pt x="701539" y="186507"/>
              </a:lnTo>
              <a:lnTo>
                <a:pt x="0" y="186507"/>
              </a:lnTo>
              <a:lnTo>
                <a:pt x="0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728671" y="211818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76408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Kenji Chen</a:t>
          </a:r>
          <a:endParaRPr lang="zh-TW" altLang="en-US" sz="1600" kern="1200" dirty="0"/>
        </a:p>
      </dsp:txBody>
      <dsp:txXfrm>
        <a:off x="728671" y="211818"/>
        <a:ext cx="1045809" cy="541473"/>
      </dsp:txXfrm>
    </dsp:sp>
    <dsp:sp modelId="{B0DAF6CD-0D88-4ECC-A036-2657DD127867}">
      <dsp:nvSpPr>
        <dsp:cNvPr id="0" name=""/>
        <dsp:cNvSpPr/>
      </dsp:nvSpPr>
      <dsp:spPr>
        <a:xfrm>
          <a:off x="937833" y="632964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HWQA leader, 18yr</a:t>
          </a:r>
          <a:endParaRPr lang="zh-TW" altLang="en-US" sz="800" kern="1200" dirty="0"/>
        </a:p>
      </dsp:txBody>
      <dsp:txXfrm>
        <a:off x="937833" y="632964"/>
        <a:ext cx="941228" cy="180491"/>
      </dsp:txXfrm>
    </dsp:sp>
    <dsp:sp modelId="{4B70E54E-F5ED-4982-A514-0658BE5D5297}">
      <dsp:nvSpPr>
        <dsp:cNvPr id="0" name=""/>
        <dsp:cNvSpPr/>
      </dsp:nvSpPr>
      <dsp:spPr>
        <a:xfrm>
          <a:off x="27132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76408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Tommy Chen</a:t>
          </a:r>
          <a:endParaRPr lang="zh-TW" altLang="en-US" sz="1600" kern="1200" dirty="0"/>
        </a:p>
      </dsp:txBody>
      <dsp:txXfrm>
        <a:off x="27132" y="1066143"/>
        <a:ext cx="1045809" cy="541473"/>
      </dsp:txXfrm>
    </dsp:sp>
    <dsp:sp modelId="{33ABE5BD-2D15-43F8-89ED-F65C80FDD81C}">
      <dsp:nvSpPr>
        <dsp:cNvPr id="0" name=""/>
        <dsp:cNvSpPr/>
      </dsp:nvSpPr>
      <dsp:spPr>
        <a:xfrm>
          <a:off x="236293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 13yr</a:t>
          </a:r>
          <a:endParaRPr lang="zh-TW" altLang="en-US" sz="800" kern="1200" dirty="0"/>
        </a:p>
      </dsp:txBody>
      <dsp:txXfrm>
        <a:off x="236293" y="1487290"/>
        <a:ext cx="941228" cy="180491"/>
      </dsp:txXfrm>
    </dsp:sp>
    <dsp:sp modelId="{82C3143C-B850-4F29-BF28-C9F8FB2667C8}">
      <dsp:nvSpPr>
        <dsp:cNvPr id="0" name=""/>
        <dsp:cNvSpPr/>
      </dsp:nvSpPr>
      <dsp:spPr>
        <a:xfrm>
          <a:off x="1430210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76408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Leif Lin</a:t>
          </a:r>
          <a:endParaRPr lang="zh-TW" altLang="en-US" sz="1600" kern="1200" dirty="0"/>
        </a:p>
      </dsp:txBody>
      <dsp:txXfrm>
        <a:off x="1430210" y="1066143"/>
        <a:ext cx="1045809" cy="541473"/>
      </dsp:txXfrm>
    </dsp:sp>
    <dsp:sp modelId="{E3620EC4-187E-461F-9AED-C001F8F2C774}">
      <dsp:nvSpPr>
        <dsp:cNvPr id="0" name=""/>
        <dsp:cNvSpPr/>
      </dsp:nvSpPr>
      <dsp:spPr>
        <a:xfrm>
          <a:off x="1639372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 12yr</a:t>
          </a:r>
          <a:endParaRPr lang="zh-TW" altLang="en-US" sz="800" kern="1200" dirty="0"/>
        </a:p>
      </dsp:txBody>
      <dsp:txXfrm>
        <a:off x="1639372" y="1487290"/>
        <a:ext cx="941228" cy="18049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99D8F-A102-4EC5-901F-67A6F04FE476}">
      <dsp:nvSpPr>
        <dsp:cNvPr id="0" name=""/>
        <dsp:cNvSpPr/>
      </dsp:nvSpPr>
      <dsp:spPr>
        <a:xfrm>
          <a:off x="125157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507"/>
              </a:lnTo>
              <a:lnTo>
                <a:pt x="701539" y="186507"/>
              </a:lnTo>
              <a:lnTo>
                <a:pt x="701539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F61D5-1CC0-4E4B-B526-57F3809A330B}">
      <dsp:nvSpPr>
        <dsp:cNvPr id="0" name=""/>
        <dsp:cNvSpPr/>
      </dsp:nvSpPr>
      <dsp:spPr>
        <a:xfrm>
          <a:off x="55003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701539" y="0"/>
              </a:moveTo>
              <a:lnTo>
                <a:pt x="701539" y="186507"/>
              </a:lnTo>
              <a:lnTo>
                <a:pt x="0" y="186507"/>
              </a:lnTo>
              <a:lnTo>
                <a:pt x="0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728671" y="211818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76408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Andy Qin</a:t>
          </a:r>
          <a:endParaRPr lang="zh-TW" altLang="en-US" sz="1800" kern="1200" dirty="0"/>
        </a:p>
      </dsp:txBody>
      <dsp:txXfrm>
        <a:off x="728671" y="211818"/>
        <a:ext cx="1045809" cy="541473"/>
      </dsp:txXfrm>
    </dsp:sp>
    <dsp:sp modelId="{B0DAF6CD-0D88-4ECC-A036-2657DD127867}">
      <dsp:nvSpPr>
        <dsp:cNvPr id="0" name=""/>
        <dsp:cNvSpPr/>
      </dsp:nvSpPr>
      <dsp:spPr>
        <a:xfrm>
          <a:off x="937833" y="632964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5715" rIns="22860" bIns="5715" numCol="1" spcCol="1270" anchor="ctr" anchorCtr="0">
          <a:noAutofit/>
        </a:bodyPr>
        <a:lstStyle/>
        <a:p>
          <a:pPr lvl="0" algn="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900" kern="1200" dirty="0" smtClean="0"/>
            <a:t>Layout leader,16yr</a:t>
          </a:r>
          <a:endParaRPr lang="zh-TW" altLang="en-US" sz="900" kern="1200" dirty="0"/>
        </a:p>
      </dsp:txBody>
      <dsp:txXfrm>
        <a:off x="937833" y="632964"/>
        <a:ext cx="941228" cy="180491"/>
      </dsp:txXfrm>
    </dsp:sp>
    <dsp:sp modelId="{4B70E54E-F5ED-4982-A514-0658BE5D5297}">
      <dsp:nvSpPr>
        <dsp:cNvPr id="0" name=""/>
        <dsp:cNvSpPr/>
      </dsp:nvSpPr>
      <dsp:spPr>
        <a:xfrm>
          <a:off x="27132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76408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Ming </a:t>
          </a:r>
          <a:r>
            <a:rPr lang="en-US" altLang="zh-TW" sz="1800" kern="1200" dirty="0" err="1" smtClean="0"/>
            <a:t>Rong</a:t>
          </a:r>
          <a:endParaRPr lang="zh-TW" altLang="en-US" sz="1800" kern="1200" dirty="0"/>
        </a:p>
      </dsp:txBody>
      <dsp:txXfrm>
        <a:off x="27132" y="1066143"/>
        <a:ext cx="1045809" cy="541473"/>
      </dsp:txXfrm>
    </dsp:sp>
    <dsp:sp modelId="{33ABE5BD-2D15-43F8-89ED-F65C80FDD81C}">
      <dsp:nvSpPr>
        <dsp:cNvPr id="0" name=""/>
        <dsp:cNvSpPr/>
      </dsp:nvSpPr>
      <dsp:spPr>
        <a:xfrm>
          <a:off x="236293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 6yr</a:t>
          </a:r>
          <a:endParaRPr lang="zh-TW" altLang="en-US" sz="800" kern="1200" dirty="0"/>
        </a:p>
      </dsp:txBody>
      <dsp:txXfrm>
        <a:off x="236293" y="1487290"/>
        <a:ext cx="941228" cy="180491"/>
      </dsp:txXfrm>
    </dsp:sp>
    <dsp:sp modelId="{82C3143C-B850-4F29-BF28-C9F8FB2667C8}">
      <dsp:nvSpPr>
        <dsp:cNvPr id="0" name=""/>
        <dsp:cNvSpPr/>
      </dsp:nvSpPr>
      <dsp:spPr>
        <a:xfrm>
          <a:off x="1430210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76408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Enya</a:t>
          </a:r>
          <a:endParaRPr lang="zh-TW" altLang="en-US" sz="1800" kern="1200" dirty="0"/>
        </a:p>
      </dsp:txBody>
      <dsp:txXfrm>
        <a:off x="1430210" y="1066143"/>
        <a:ext cx="1045809" cy="541473"/>
      </dsp:txXfrm>
    </dsp:sp>
    <dsp:sp modelId="{E3620EC4-187E-461F-9AED-C001F8F2C774}">
      <dsp:nvSpPr>
        <dsp:cNvPr id="0" name=""/>
        <dsp:cNvSpPr/>
      </dsp:nvSpPr>
      <dsp:spPr>
        <a:xfrm>
          <a:off x="1639372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 7yr</a:t>
          </a:r>
          <a:endParaRPr lang="zh-TW" altLang="en-US" sz="800" kern="1200" dirty="0"/>
        </a:p>
      </dsp:txBody>
      <dsp:txXfrm>
        <a:off x="1639372" y="1487290"/>
        <a:ext cx="941228" cy="180491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DF61D5-1CC0-4E4B-B526-57F3809A330B}">
      <dsp:nvSpPr>
        <dsp:cNvPr id="0" name=""/>
        <dsp:cNvSpPr/>
      </dsp:nvSpPr>
      <dsp:spPr>
        <a:xfrm>
          <a:off x="1190708" y="699264"/>
          <a:ext cx="91440" cy="4034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34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562047" y="934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Allen Chang</a:t>
          </a:r>
          <a:endParaRPr lang="zh-TW" altLang="en-US" sz="2100" kern="1200" dirty="0"/>
        </a:p>
      </dsp:txBody>
      <dsp:txXfrm>
        <a:off x="562047" y="934"/>
        <a:ext cx="1348762" cy="698329"/>
      </dsp:txXfrm>
    </dsp:sp>
    <dsp:sp modelId="{B0DAF6CD-0D88-4ECC-A036-2657DD127867}">
      <dsp:nvSpPr>
        <dsp:cNvPr id="0" name=""/>
        <dsp:cNvSpPr/>
      </dsp:nvSpPr>
      <dsp:spPr>
        <a:xfrm>
          <a:off x="831799" y="544080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Package leader, 16yr</a:t>
          </a:r>
          <a:endParaRPr lang="zh-TW" altLang="en-US" sz="1000" kern="1200" dirty="0"/>
        </a:p>
      </dsp:txBody>
      <dsp:txXfrm>
        <a:off x="831799" y="544080"/>
        <a:ext cx="1213886" cy="232776"/>
      </dsp:txXfrm>
    </dsp:sp>
    <dsp:sp modelId="{4B70E54E-F5ED-4982-A514-0658BE5D5297}">
      <dsp:nvSpPr>
        <dsp:cNvPr id="0" name=""/>
        <dsp:cNvSpPr/>
      </dsp:nvSpPr>
      <dsp:spPr>
        <a:xfrm>
          <a:off x="562047" y="1102743"/>
          <a:ext cx="1348762" cy="6983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854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Lydia Liu</a:t>
          </a:r>
          <a:endParaRPr lang="zh-TW" altLang="en-US" sz="2100" kern="1200" dirty="0"/>
        </a:p>
      </dsp:txBody>
      <dsp:txXfrm>
        <a:off x="562047" y="1102743"/>
        <a:ext cx="1348762" cy="698329"/>
      </dsp:txXfrm>
    </dsp:sp>
    <dsp:sp modelId="{33ABE5BD-2D15-43F8-89ED-F65C80FDD81C}">
      <dsp:nvSpPr>
        <dsp:cNvPr id="0" name=""/>
        <dsp:cNvSpPr/>
      </dsp:nvSpPr>
      <dsp:spPr>
        <a:xfrm>
          <a:off x="831799" y="1645888"/>
          <a:ext cx="1213886" cy="23277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Senior engineer, 4yr</a:t>
          </a:r>
          <a:endParaRPr lang="zh-TW" altLang="en-US" sz="1100" kern="1200" dirty="0"/>
        </a:p>
      </dsp:txBody>
      <dsp:txXfrm>
        <a:off x="831799" y="1645888"/>
        <a:ext cx="1213886" cy="232776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99D8F-A102-4EC5-901F-67A6F04FE476}">
      <dsp:nvSpPr>
        <dsp:cNvPr id="0" name=""/>
        <dsp:cNvSpPr/>
      </dsp:nvSpPr>
      <dsp:spPr>
        <a:xfrm>
          <a:off x="125157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507"/>
              </a:lnTo>
              <a:lnTo>
                <a:pt x="701539" y="186507"/>
              </a:lnTo>
              <a:lnTo>
                <a:pt x="701539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DF61D5-1CC0-4E4B-B526-57F3809A330B}">
      <dsp:nvSpPr>
        <dsp:cNvPr id="0" name=""/>
        <dsp:cNvSpPr/>
      </dsp:nvSpPr>
      <dsp:spPr>
        <a:xfrm>
          <a:off x="550036" y="753292"/>
          <a:ext cx="701539" cy="312851"/>
        </a:xfrm>
        <a:custGeom>
          <a:avLst/>
          <a:gdLst/>
          <a:ahLst/>
          <a:cxnLst/>
          <a:rect l="0" t="0" r="0" b="0"/>
          <a:pathLst>
            <a:path>
              <a:moveTo>
                <a:pt x="701539" y="0"/>
              </a:moveTo>
              <a:lnTo>
                <a:pt x="701539" y="186507"/>
              </a:lnTo>
              <a:lnTo>
                <a:pt x="0" y="186507"/>
              </a:lnTo>
              <a:lnTo>
                <a:pt x="0" y="31285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E5C6EA-441B-4917-A196-9CF7EC22043E}">
      <dsp:nvSpPr>
        <dsp:cNvPr id="0" name=""/>
        <dsp:cNvSpPr/>
      </dsp:nvSpPr>
      <dsp:spPr>
        <a:xfrm>
          <a:off x="728671" y="211818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7640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smtClean="0"/>
            <a:t>Jason Kung</a:t>
          </a:r>
          <a:endParaRPr lang="zh-TW" altLang="en-US" sz="1700" kern="1200" dirty="0"/>
        </a:p>
      </dsp:txBody>
      <dsp:txXfrm>
        <a:off x="728671" y="211818"/>
        <a:ext cx="1045809" cy="541473"/>
      </dsp:txXfrm>
    </dsp:sp>
    <dsp:sp modelId="{B0DAF6CD-0D88-4ECC-A036-2657DD127867}">
      <dsp:nvSpPr>
        <dsp:cNvPr id="0" name=""/>
        <dsp:cNvSpPr/>
      </dsp:nvSpPr>
      <dsp:spPr>
        <a:xfrm>
          <a:off x="937833" y="632964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4445" rIns="17780" bIns="4445" numCol="1" spcCol="1270" anchor="ctr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700" kern="1200" dirty="0" smtClean="0"/>
            <a:t>Compliance </a:t>
          </a:r>
          <a:r>
            <a:rPr lang="en-US" altLang="zh-TW" sz="700" kern="1200" dirty="0" smtClean="0"/>
            <a:t>leader, </a:t>
          </a:r>
          <a:r>
            <a:rPr lang="en-US" altLang="zh-TW" sz="700" kern="1200" dirty="0" smtClean="0"/>
            <a:t>19yr</a:t>
          </a:r>
          <a:endParaRPr lang="zh-TW" altLang="en-US" sz="700" kern="1200" dirty="0"/>
        </a:p>
      </dsp:txBody>
      <dsp:txXfrm>
        <a:off x="937833" y="632964"/>
        <a:ext cx="941228" cy="180491"/>
      </dsp:txXfrm>
    </dsp:sp>
    <dsp:sp modelId="{4B70E54E-F5ED-4982-A514-0658BE5D5297}">
      <dsp:nvSpPr>
        <dsp:cNvPr id="0" name=""/>
        <dsp:cNvSpPr/>
      </dsp:nvSpPr>
      <dsp:spPr>
        <a:xfrm>
          <a:off x="27132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7640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smtClean="0"/>
            <a:t>Jonah Lee</a:t>
          </a:r>
          <a:endParaRPr lang="zh-TW" altLang="en-US" sz="1700" kern="1200" dirty="0"/>
        </a:p>
      </dsp:txBody>
      <dsp:txXfrm>
        <a:off x="27132" y="1066143"/>
        <a:ext cx="1045809" cy="541473"/>
      </dsp:txXfrm>
    </dsp:sp>
    <dsp:sp modelId="{33ABE5BD-2D15-43F8-89ED-F65C80FDD81C}">
      <dsp:nvSpPr>
        <dsp:cNvPr id="0" name=""/>
        <dsp:cNvSpPr/>
      </dsp:nvSpPr>
      <dsp:spPr>
        <a:xfrm>
          <a:off x="236293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 16yr</a:t>
          </a:r>
          <a:endParaRPr lang="zh-TW" altLang="en-US" sz="800" kern="1200" dirty="0"/>
        </a:p>
      </dsp:txBody>
      <dsp:txXfrm>
        <a:off x="236293" y="1487290"/>
        <a:ext cx="941228" cy="180491"/>
      </dsp:txXfrm>
    </dsp:sp>
    <dsp:sp modelId="{82C3143C-B850-4F29-BF28-C9F8FB2667C8}">
      <dsp:nvSpPr>
        <dsp:cNvPr id="0" name=""/>
        <dsp:cNvSpPr/>
      </dsp:nvSpPr>
      <dsp:spPr>
        <a:xfrm>
          <a:off x="1430210" y="1066143"/>
          <a:ext cx="1045809" cy="54147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76408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700" kern="1200" dirty="0" smtClean="0"/>
            <a:t>Wen Chao</a:t>
          </a:r>
          <a:endParaRPr lang="zh-TW" altLang="en-US" sz="1700" kern="1200" dirty="0"/>
        </a:p>
      </dsp:txBody>
      <dsp:txXfrm>
        <a:off x="1430210" y="1066143"/>
        <a:ext cx="1045809" cy="541473"/>
      </dsp:txXfrm>
    </dsp:sp>
    <dsp:sp modelId="{E3620EC4-187E-461F-9AED-C001F8F2C774}">
      <dsp:nvSpPr>
        <dsp:cNvPr id="0" name=""/>
        <dsp:cNvSpPr/>
      </dsp:nvSpPr>
      <dsp:spPr>
        <a:xfrm>
          <a:off x="1639372" y="1487290"/>
          <a:ext cx="941228" cy="180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800" kern="1200" dirty="0" smtClean="0"/>
            <a:t>Senior engineer, 8yr</a:t>
          </a:r>
          <a:endParaRPr lang="zh-TW" altLang="en-US" sz="800" kern="1200" dirty="0"/>
        </a:p>
      </dsp:txBody>
      <dsp:txXfrm>
        <a:off x="1639372" y="1487290"/>
        <a:ext cx="941228" cy="180491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D4849-573C-41B9-AD9D-83C0F80DC242}">
      <dsp:nvSpPr>
        <dsp:cNvPr id="0" name=""/>
        <dsp:cNvSpPr/>
      </dsp:nvSpPr>
      <dsp:spPr>
        <a:xfrm>
          <a:off x="3286902" y="1255773"/>
          <a:ext cx="2579265" cy="3834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570"/>
              </a:lnTo>
              <a:lnTo>
                <a:pt x="2579265" y="228570"/>
              </a:lnTo>
              <a:lnTo>
                <a:pt x="2579265" y="3834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104C71-1857-43AC-AE01-9DF2A02193F9}">
      <dsp:nvSpPr>
        <dsp:cNvPr id="0" name=""/>
        <dsp:cNvSpPr/>
      </dsp:nvSpPr>
      <dsp:spPr>
        <a:xfrm>
          <a:off x="3286902" y="1255773"/>
          <a:ext cx="859755" cy="3834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8570"/>
              </a:lnTo>
              <a:lnTo>
                <a:pt x="859755" y="228570"/>
              </a:lnTo>
              <a:lnTo>
                <a:pt x="859755" y="3834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57A1F0-A3C3-408B-AE4B-AC473BB98E77}">
      <dsp:nvSpPr>
        <dsp:cNvPr id="0" name=""/>
        <dsp:cNvSpPr/>
      </dsp:nvSpPr>
      <dsp:spPr>
        <a:xfrm>
          <a:off x="2427146" y="1255773"/>
          <a:ext cx="859755" cy="383408"/>
        </a:xfrm>
        <a:custGeom>
          <a:avLst/>
          <a:gdLst/>
          <a:ahLst/>
          <a:cxnLst/>
          <a:rect l="0" t="0" r="0" b="0"/>
          <a:pathLst>
            <a:path>
              <a:moveTo>
                <a:pt x="859755" y="0"/>
              </a:moveTo>
              <a:lnTo>
                <a:pt x="859755" y="228570"/>
              </a:lnTo>
              <a:lnTo>
                <a:pt x="0" y="228570"/>
              </a:lnTo>
              <a:lnTo>
                <a:pt x="0" y="3834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3B0679-5F39-4D7D-A669-22A639FC0F3B}">
      <dsp:nvSpPr>
        <dsp:cNvPr id="0" name=""/>
        <dsp:cNvSpPr/>
      </dsp:nvSpPr>
      <dsp:spPr>
        <a:xfrm>
          <a:off x="707636" y="1255773"/>
          <a:ext cx="2579265" cy="383408"/>
        </a:xfrm>
        <a:custGeom>
          <a:avLst/>
          <a:gdLst/>
          <a:ahLst/>
          <a:cxnLst/>
          <a:rect l="0" t="0" r="0" b="0"/>
          <a:pathLst>
            <a:path>
              <a:moveTo>
                <a:pt x="2579265" y="0"/>
              </a:moveTo>
              <a:lnTo>
                <a:pt x="2579265" y="228570"/>
              </a:lnTo>
              <a:lnTo>
                <a:pt x="0" y="228570"/>
              </a:lnTo>
              <a:lnTo>
                <a:pt x="0" y="38340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8AD5D9-9E81-491E-8A05-DBF2A82C3207}">
      <dsp:nvSpPr>
        <dsp:cNvPr id="0" name=""/>
        <dsp:cNvSpPr/>
      </dsp:nvSpPr>
      <dsp:spPr>
        <a:xfrm>
          <a:off x="2646068" y="592182"/>
          <a:ext cx="1281667" cy="663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36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Wilson Kao</a:t>
          </a:r>
          <a:endParaRPr lang="zh-TW" altLang="en-US" sz="2100" kern="1200" dirty="0"/>
        </a:p>
      </dsp:txBody>
      <dsp:txXfrm>
        <a:off x="2646068" y="592182"/>
        <a:ext cx="1281667" cy="663590"/>
      </dsp:txXfrm>
    </dsp:sp>
    <dsp:sp modelId="{935B5CAD-2C76-4300-A3FC-4A30DA564002}">
      <dsp:nvSpPr>
        <dsp:cNvPr id="0" name=""/>
        <dsp:cNvSpPr/>
      </dsp:nvSpPr>
      <dsp:spPr>
        <a:xfrm>
          <a:off x="2902401" y="1108308"/>
          <a:ext cx="1153501" cy="2211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 smtClean="0"/>
            <a:t>SQA leader,20yr</a:t>
          </a:r>
          <a:endParaRPr lang="zh-TW" altLang="en-US" sz="1300" kern="1200" dirty="0"/>
        </a:p>
      </dsp:txBody>
      <dsp:txXfrm>
        <a:off x="2902401" y="1108308"/>
        <a:ext cx="1153501" cy="221196"/>
      </dsp:txXfrm>
    </dsp:sp>
    <dsp:sp modelId="{39BE8A15-0919-4DD6-BA1C-B22229E4014E}">
      <dsp:nvSpPr>
        <dsp:cNvPr id="0" name=""/>
        <dsp:cNvSpPr/>
      </dsp:nvSpPr>
      <dsp:spPr>
        <a:xfrm>
          <a:off x="66802" y="1639181"/>
          <a:ext cx="1281667" cy="663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36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James </a:t>
          </a:r>
          <a:r>
            <a:rPr lang="en-US" altLang="zh-TW" sz="2100" kern="1200" dirty="0" err="1" smtClean="0"/>
            <a:t>Kuo</a:t>
          </a:r>
          <a:endParaRPr lang="zh-TW" altLang="en-US" sz="2100" kern="1200" dirty="0"/>
        </a:p>
      </dsp:txBody>
      <dsp:txXfrm>
        <a:off x="66802" y="1639181"/>
        <a:ext cx="1281667" cy="663590"/>
      </dsp:txXfrm>
    </dsp:sp>
    <dsp:sp modelId="{959AC464-1047-4632-949A-5879EA91DD6C}">
      <dsp:nvSpPr>
        <dsp:cNvPr id="0" name=""/>
        <dsp:cNvSpPr/>
      </dsp:nvSpPr>
      <dsp:spPr>
        <a:xfrm>
          <a:off x="323136" y="2155307"/>
          <a:ext cx="1153501" cy="2211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Senior engineer,20yr</a:t>
          </a:r>
          <a:endParaRPr lang="zh-TW" altLang="en-US" sz="1000" kern="1200" dirty="0"/>
        </a:p>
      </dsp:txBody>
      <dsp:txXfrm>
        <a:off x="323136" y="2155307"/>
        <a:ext cx="1153501" cy="221196"/>
      </dsp:txXfrm>
    </dsp:sp>
    <dsp:sp modelId="{B949A187-ECFB-4240-86CD-13A0078A72B5}">
      <dsp:nvSpPr>
        <dsp:cNvPr id="0" name=""/>
        <dsp:cNvSpPr/>
      </dsp:nvSpPr>
      <dsp:spPr>
        <a:xfrm>
          <a:off x="1786312" y="1639181"/>
          <a:ext cx="1281667" cy="663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36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Bryan Yang</a:t>
          </a:r>
          <a:endParaRPr lang="zh-TW" altLang="en-US" sz="2100" kern="1200" dirty="0"/>
        </a:p>
      </dsp:txBody>
      <dsp:txXfrm>
        <a:off x="1786312" y="1639181"/>
        <a:ext cx="1281667" cy="663590"/>
      </dsp:txXfrm>
    </dsp:sp>
    <dsp:sp modelId="{D2C086CA-3A83-473A-9A47-ECD39D46470F}">
      <dsp:nvSpPr>
        <dsp:cNvPr id="0" name=""/>
        <dsp:cNvSpPr/>
      </dsp:nvSpPr>
      <dsp:spPr>
        <a:xfrm>
          <a:off x="2042646" y="2155307"/>
          <a:ext cx="1153501" cy="2211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Senior engineer,12yr</a:t>
          </a:r>
          <a:endParaRPr lang="zh-TW" altLang="en-US" sz="1000" kern="1200" dirty="0"/>
        </a:p>
      </dsp:txBody>
      <dsp:txXfrm>
        <a:off x="2042646" y="2155307"/>
        <a:ext cx="1153501" cy="221196"/>
      </dsp:txXfrm>
    </dsp:sp>
    <dsp:sp modelId="{4FDD8E2C-89A7-488B-BEFF-9C0926A64F7D}">
      <dsp:nvSpPr>
        <dsp:cNvPr id="0" name=""/>
        <dsp:cNvSpPr/>
      </dsp:nvSpPr>
      <dsp:spPr>
        <a:xfrm>
          <a:off x="3505823" y="1639181"/>
          <a:ext cx="1281667" cy="663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36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err="1" smtClean="0"/>
            <a:t>Beca</a:t>
          </a:r>
          <a:r>
            <a:rPr lang="en-US" altLang="zh-TW" sz="2100" kern="1200" dirty="0" smtClean="0"/>
            <a:t> Ding</a:t>
          </a:r>
          <a:endParaRPr lang="zh-TW" altLang="en-US" sz="2100" kern="1200" dirty="0"/>
        </a:p>
      </dsp:txBody>
      <dsp:txXfrm>
        <a:off x="3505823" y="1639181"/>
        <a:ext cx="1281667" cy="663590"/>
      </dsp:txXfrm>
    </dsp:sp>
    <dsp:sp modelId="{3BBC64D8-8D42-4540-ACFE-9F4A2BB102C2}">
      <dsp:nvSpPr>
        <dsp:cNvPr id="0" name=""/>
        <dsp:cNvSpPr/>
      </dsp:nvSpPr>
      <dsp:spPr>
        <a:xfrm>
          <a:off x="3762156" y="2155307"/>
          <a:ext cx="1153501" cy="2211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Junior Engineer,2yr</a:t>
          </a:r>
          <a:endParaRPr lang="zh-TW" altLang="en-US" sz="1100" kern="1200" dirty="0"/>
        </a:p>
      </dsp:txBody>
      <dsp:txXfrm>
        <a:off x="3762156" y="2155307"/>
        <a:ext cx="1153501" cy="221196"/>
      </dsp:txXfrm>
    </dsp:sp>
    <dsp:sp modelId="{AC8FE1FF-0235-410C-9A5E-52CF192091D6}">
      <dsp:nvSpPr>
        <dsp:cNvPr id="0" name=""/>
        <dsp:cNvSpPr/>
      </dsp:nvSpPr>
      <dsp:spPr>
        <a:xfrm>
          <a:off x="5225333" y="1639181"/>
          <a:ext cx="1281667" cy="6635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9364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100" kern="1200" dirty="0" smtClean="0"/>
            <a:t>D.A. Wei</a:t>
          </a:r>
          <a:endParaRPr lang="zh-TW" altLang="en-US" sz="2100" kern="1200" dirty="0"/>
        </a:p>
      </dsp:txBody>
      <dsp:txXfrm>
        <a:off x="5225333" y="1639181"/>
        <a:ext cx="1281667" cy="663590"/>
      </dsp:txXfrm>
    </dsp:sp>
    <dsp:sp modelId="{A9CD52CF-5F1D-4E65-B290-82B327E77864}">
      <dsp:nvSpPr>
        <dsp:cNvPr id="0" name=""/>
        <dsp:cNvSpPr/>
      </dsp:nvSpPr>
      <dsp:spPr>
        <a:xfrm>
          <a:off x="5481667" y="2155307"/>
          <a:ext cx="1153501" cy="2211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000" kern="1200" dirty="0" smtClean="0"/>
            <a:t>Senior engineer,8yr</a:t>
          </a:r>
          <a:endParaRPr lang="zh-TW" altLang="en-US" sz="1000" kern="1200" dirty="0"/>
        </a:p>
      </dsp:txBody>
      <dsp:txXfrm>
        <a:off x="5481667" y="2155307"/>
        <a:ext cx="1153501" cy="221196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4584D7-5618-9840-855A-4EBEB586FB62}">
      <dsp:nvSpPr>
        <dsp:cNvPr id="0" name=""/>
        <dsp:cNvSpPr/>
      </dsp:nvSpPr>
      <dsp:spPr>
        <a:xfrm>
          <a:off x="1526490" y="3691708"/>
          <a:ext cx="845921" cy="3772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892"/>
              </a:lnTo>
              <a:lnTo>
                <a:pt x="845921" y="224892"/>
              </a:lnTo>
              <a:lnTo>
                <a:pt x="845921" y="3772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4787F0-09CD-B541-953F-8DBE392258CA}">
      <dsp:nvSpPr>
        <dsp:cNvPr id="0" name=""/>
        <dsp:cNvSpPr/>
      </dsp:nvSpPr>
      <dsp:spPr>
        <a:xfrm>
          <a:off x="680569" y="3691708"/>
          <a:ext cx="845921" cy="377238"/>
        </a:xfrm>
        <a:custGeom>
          <a:avLst/>
          <a:gdLst/>
          <a:ahLst/>
          <a:cxnLst/>
          <a:rect l="0" t="0" r="0" b="0"/>
          <a:pathLst>
            <a:path>
              <a:moveTo>
                <a:pt x="845921" y="0"/>
              </a:moveTo>
              <a:lnTo>
                <a:pt x="845921" y="224892"/>
              </a:lnTo>
              <a:lnTo>
                <a:pt x="0" y="224892"/>
              </a:lnTo>
              <a:lnTo>
                <a:pt x="0" y="37723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D7D4AA-7152-4743-ACD4-7D5E4D8CCEED}">
      <dsp:nvSpPr>
        <dsp:cNvPr id="0" name=""/>
        <dsp:cNvSpPr/>
      </dsp:nvSpPr>
      <dsp:spPr>
        <a:xfrm>
          <a:off x="2157013" y="2493663"/>
          <a:ext cx="1045890" cy="871588"/>
        </a:xfrm>
        <a:custGeom>
          <a:avLst/>
          <a:gdLst/>
          <a:ahLst/>
          <a:cxnLst/>
          <a:rect l="0" t="0" r="0" b="0"/>
          <a:pathLst>
            <a:path>
              <a:moveTo>
                <a:pt x="1045890" y="0"/>
              </a:moveTo>
              <a:lnTo>
                <a:pt x="1045890" y="871588"/>
              </a:lnTo>
              <a:lnTo>
                <a:pt x="0" y="87158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904E82-4F49-D740-9080-B843E33FD853}">
      <dsp:nvSpPr>
        <dsp:cNvPr id="0" name=""/>
        <dsp:cNvSpPr/>
      </dsp:nvSpPr>
      <dsp:spPr>
        <a:xfrm>
          <a:off x="3833427" y="1473169"/>
          <a:ext cx="154216" cy="694037"/>
        </a:xfrm>
        <a:custGeom>
          <a:avLst/>
          <a:gdLst/>
          <a:ahLst/>
          <a:cxnLst/>
          <a:rect l="0" t="0" r="0" b="0"/>
          <a:pathLst>
            <a:path>
              <a:moveTo>
                <a:pt x="154216" y="0"/>
              </a:moveTo>
              <a:lnTo>
                <a:pt x="154216" y="694037"/>
              </a:lnTo>
              <a:lnTo>
                <a:pt x="0" y="69403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B5104-7BBF-0A46-B922-D56544BB7E4A}">
      <dsp:nvSpPr>
        <dsp:cNvPr id="0" name=""/>
        <dsp:cNvSpPr/>
      </dsp:nvSpPr>
      <dsp:spPr>
        <a:xfrm>
          <a:off x="3357121" y="820255"/>
          <a:ext cx="1261045" cy="652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213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David Yin</a:t>
          </a:r>
          <a:endParaRPr lang="zh-TW" altLang="en-US" sz="1800" kern="1200" dirty="0"/>
        </a:p>
      </dsp:txBody>
      <dsp:txXfrm>
        <a:off x="3357121" y="820255"/>
        <a:ext cx="1261045" cy="652913"/>
      </dsp:txXfrm>
    </dsp:sp>
    <dsp:sp modelId="{10B1C4D8-DAB2-7C4D-8B2E-1312729429D6}">
      <dsp:nvSpPr>
        <dsp:cNvPr id="0" name=""/>
        <dsp:cNvSpPr/>
      </dsp:nvSpPr>
      <dsp:spPr>
        <a:xfrm>
          <a:off x="3425249" y="1383845"/>
          <a:ext cx="1503104" cy="34019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 smtClean="0"/>
            <a:t>MFG site </a:t>
          </a:r>
          <a:r>
            <a:rPr lang="en-US" altLang="zh-TW" sz="1300" kern="1200" dirty="0" smtClean="0"/>
            <a:t>manager,16yr</a:t>
          </a:r>
          <a:endParaRPr lang="zh-TW" altLang="en-US" sz="1300" kern="1200" dirty="0"/>
        </a:p>
      </dsp:txBody>
      <dsp:txXfrm>
        <a:off x="3425249" y="1383845"/>
        <a:ext cx="1503104" cy="340198"/>
      </dsp:txXfrm>
    </dsp:sp>
    <dsp:sp modelId="{88B99F81-C6F8-074F-8147-1F9E327F3BDC}">
      <dsp:nvSpPr>
        <dsp:cNvPr id="0" name=""/>
        <dsp:cNvSpPr/>
      </dsp:nvSpPr>
      <dsp:spPr>
        <a:xfrm>
          <a:off x="2572381" y="1840749"/>
          <a:ext cx="1261045" cy="652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213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Ben Trinh</a:t>
          </a:r>
          <a:endParaRPr lang="zh-TW" altLang="en-US" sz="1800" kern="1200" dirty="0"/>
        </a:p>
      </dsp:txBody>
      <dsp:txXfrm>
        <a:off x="2572381" y="1840749"/>
        <a:ext cx="1261045" cy="652913"/>
      </dsp:txXfrm>
    </dsp:sp>
    <dsp:sp modelId="{BD04E577-3AFE-AD47-9D86-598DA6F86184}">
      <dsp:nvSpPr>
        <dsp:cNvPr id="0" name=""/>
        <dsp:cNvSpPr/>
      </dsp:nvSpPr>
      <dsp:spPr>
        <a:xfrm>
          <a:off x="2680237" y="2365120"/>
          <a:ext cx="1196659" cy="4115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 smtClean="0"/>
            <a:t>MFG  </a:t>
          </a:r>
          <a:r>
            <a:rPr lang="en-US" altLang="zh-TW" sz="1300" kern="1200" dirty="0" smtClean="0"/>
            <a:t>Lead, 14yr</a:t>
          </a:r>
          <a:endParaRPr lang="zh-TW" altLang="en-US" sz="1300" kern="1200" dirty="0"/>
        </a:p>
      </dsp:txBody>
      <dsp:txXfrm>
        <a:off x="2680237" y="2365120"/>
        <a:ext cx="1196659" cy="411544"/>
      </dsp:txXfrm>
    </dsp:sp>
    <dsp:sp modelId="{A76943AE-9C2F-4EC3-8703-7103198F6983}">
      <dsp:nvSpPr>
        <dsp:cNvPr id="0" name=""/>
        <dsp:cNvSpPr/>
      </dsp:nvSpPr>
      <dsp:spPr>
        <a:xfrm>
          <a:off x="895967" y="3038794"/>
          <a:ext cx="1261045" cy="652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213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/>
            <a:t>Lam Chu</a:t>
          </a:r>
          <a:endParaRPr lang="zh-TW" altLang="en-US" sz="1800" kern="1200" dirty="0"/>
        </a:p>
      </dsp:txBody>
      <dsp:txXfrm>
        <a:off x="895967" y="3038794"/>
        <a:ext cx="1261045" cy="652913"/>
      </dsp:txXfrm>
    </dsp:sp>
    <dsp:sp modelId="{EC34E7DD-535D-48FA-AC75-796889EEF665}">
      <dsp:nvSpPr>
        <dsp:cNvPr id="0" name=""/>
        <dsp:cNvSpPr/>
      </dsp:nvSpPr>
      <dsp:spPr>
        <a:xfrm>
          <a:off x="1148177" y="3546616"/>
          <a:ext cx="1134941" cy="2176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400" kern="1200" dirty="0" smtClean="0"/>
            <a:t>PM lead, 11yr</a:t>
          </a:r>
          <a:endParaRPr lang="zh-TW" altLang="en-US" sz="1400" kern="1200" dirty="0"/>
        </a:p>
      </dsp:txBody>
      <dsp:txXfrm>
        <a:off x="1148177" y="3546616"/>
        <a:ext cx="1134941" cy="217637"/>
      </dsp:txXfrm>
    </dsp:sp>
    <dsp:sp modelId="{A9CBEB04-267A-AA49-A9FE-5A9421C9B8E1}">
      <dsp:nvSpPr>
        <dsp:cNvPr id="0" name=""/>
        <dsp:cNvSpPr/>
      </dsp:nvSpPr>
      <dsp:spPr>
        <a:xfrm>
          <a:off x="50046" y="4068947"/>
          <a:ext cx="1261045" cy="652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213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Bi</a:t>
          </a:r>
          <a:endParaRPr lang="zh-TW" altLang="en-US" sz="1800" kern="1200" dirty="0"/>
        </a:p>
      </dsp:txBody>
      <dsp:txXfrm>
        <a:off x="50046" y="4068947"/>
        <a:ext cx="1261045" cy="652913"/>
      </dsp:txXfrm>
    </dsp:sp>
    <dsp:sp modelId="{A3FB87CA-9C3D-7A44-9B9F-3305D97D128C}">
      <dsp:nvSpPr>
        <dsp:cNvPr id="0" name=""/>
        <dsp:cNvSpPr/>
      </dsp:nvSpPr>
      <dsp:spPr>
        <a:xfrm>
          <a:off x="302255" y="4576769"/>
          <a:ext cx="1134941" cy="2176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CFT NPI </a:t>
          </a:r>
          <a:r>
            <a:rPr lang="en-US" altLang="zh-TW" sz="1300" kern="1200" dirty="0" smtClean="0"/>
            <a:t>PM, 10yr</a:t>
          </a:r>
          <a:endParaRPr lang="zh-TW" altLang="en-US" sz="1300" kern="1200" dirty="0"/>
        </a:p>
      </dsp:txBody>
      <dsp:txXfrm>
        <a:off x="302255" y="4576769"/>
        <a:ext cx="1134941" cy="217637"/>
      </dsp:txXfrm>
    </dsp:sp>
    <dsp:sp modelId="{2361A157-7B6F-5646-965B-B33E6B355029}">
      <dsp:nvSpPr>
        <dsp:cNvPr id="0" name=""/>
        <dsp:cNvSpPr/>
      </dsp:nvSpPr>
      <dsp:spPr>
        <a:xfrm>
          <a:off x="1741889" y="4068947"/>
          <a:ext cx="1261045" cy="652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9213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/>
            <a:t>Nelly</a:t>
          </a:r>
          <a:endParaRPr lang="zh-TW" altLang="en-US" sz="1800" kern="1200" dirty="0"/>
        </a:p>
      </dsp:txBody>
      <dsp:txXfrm>
        <a:off x="1741889" y="4068947"/>
        <a:ext cx="1261045" cy="652913"/>
      </dsp:txXfrm>
    </dsp:sp>
    <dsp:sp modelId="{AC118A4A-5081-A94F-BD6A-E98EA6DB4E6A}">
      <dsp:nvSpPr>
        <dsp:cNvPr id="0" name=""/>
        <dsp:cNvSpPr/>
      </dsp:nvSpPr>
      <dsp:spPr>
        <a:xfrm>
          <a:off x="1994098" y="4576769"/>
          <a:ext cx="1134941" cy="2176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/>
            <a:t>CFT MP </a:t>
          </a:r>
          <a:r>
            <a:rPr lang="en-US" altLang="zh-TW" sz="1300" kern="1200" dirty="0" smtClean="0"/>
            <a:t>PM, 2yr</a:t>
          </a:r>
          <a:endParaRPr lang="zh-TW" altLang="en-US" sz="1300" kern="1200" dirty="0"/>
        </a:p>
      </dsp:txBody>
      <dsp:txXfrm>
        <a:off x="1994098" y="4576769"/>
        <a:ext cx="1134941" cy="2176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png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emf"/><Relationship Id="rId1" Type="http://schemas.openxmlformats.org/officeDocument/2006/relationships/image" Target="../media/image17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2021/2/22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2021/2/22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08413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16840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26873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6515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65473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Hant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306CF-8F4E-45F7-9FDE-F3FB39B97D5F}" type="slidenum">
              <a:rPr lang="zh-TW" altLang="en-US" smtClean="0"/>
              <a:pPr>
                <a:defRPr/>
              </a:pPr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9707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Hant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306CF-8F4E-45F7-9FDE-F3FB39B97D5F}" type="slidenum">
              <a:rPr lang="zh-TW" altLang="en-US" smtClean="0"/>
              <a:pPr>
                <a:defRPr/>
              </a:pPr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88872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560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/>
            <a:r>
              <a:rPr lang="en-US" altLang="zh-TW" b="1" dirty="0"/>
              <a:t>1. </a:t>
            </a:r>
            <a:r>
              <a:rPr lang="zh-TW" altLang="en-US" b="1" dirty="0"/>
              <a:t>一組 </a:t>
            </a:r>
            <a:r>
              <a:rPr lang="en-US" altLang="zh-TW" b="1" dirty="0"/>
              <a:t>S/PDIF</a:t>
            </a:r>
            <a:endParaRPr lang="zh-TW" altLang="en-US" b="1" dirty="0"/>
          </a:p>
          <a:p>
            <a:pPr eaLnBrk="1" hangingPunct="1"/>
            <a:r>
              <a:rPr lang="en-US" altLang="zh-TW" b="1" dirty="0"/>
              <a:t>2. </a:t>
            </a:r>
            <a:r>
              <a:rPr lang="zh-TW" altLang="en-US" b="1" dirty="0"/>
              <a:t>兩組 </a:t>
            </a:r>
            <a:r>
              <a:rPr lang="en-US" altLang="zh-TW" b="1" dirty="0"/>
              <a:t>USB</a:t>
            </a:r>
            <a:endParaRPr lang="zh-TW" altLang="en-US" b="1" dirty="0"/>
          </a:p>
          <a:p>
            <a:pPr eaLnBrk="1" hangingPunct="1"/>
            <a:r>
              <a:rPr lang="en-US" altLang="zh-TW" b="1" dirty="0"/>
              <a:t>3. </a:t>
            </a:r>
            <a:r>
              <a:rPr lang="zh-TW" altLang="en-US" b="1" dirty="0"/>
              <a:t>一組 </a:t>
            </a:r>
            <a:r>
              <a:rPr lang="en-US" altLang="zh-TW" b="1" dirty="0"/>
              <a:t>Composite</a:t>
            </a:r>
            <a:endParaRPr lang="zh-TW" altLang="en-US" dirty="0"/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  <a:defRPr/>
            </a:pPr>
            <a:fld id="{244FB495-A3D9-4367-B81F-7CF6E29FE33A}" type="slidenum">
              <a:rPr kumimoji="0" lang="zh-TW" altLang="en-US" sz="1200">
                <a:latin typeface="+mn-lt"/>
                <a:ea typeface="+mn-ea"/>
              </a:rPr>
              <a:pPr algn="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t>23</a:t>
            </a:fld>
            <a:endParaRPr kumimoji="0" lang="zh-TW" altLang="en-US" sz="12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49252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37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13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38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96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39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254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60170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—	Adobe Audition (Cool Edit): It is a tool to generate, edit, and output various audio signals for Electro-Acoustics testing.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3453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58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8847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59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9314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>
                <a:solidFill>
                  <a:prstClr val="black"/>
                </a:solidFill>
              </a:rPr>
              <a:pPr/>
              <a:t>60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0473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78192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—	Adobe Audition (Cool Edit): It is a tool to generate, edit, and output various audio signals for Electro-Acoustics testing.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0270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396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43802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548861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855591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71057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C8BB2EBB-BC46-4219-8E99-314F36A94901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2021/2/22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437CC0F3-B846-4290-B9C4-8F115EE2B84D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2021/2/22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E9D761B-6585-4B1B-A2B9-4CDB597A6ECA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2021/2/22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5F9A79E8-9818-4963-B672-E7E501E3FB3A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2021/2/22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8F27491D-FC62-475C-9CF3-02865DEF5AF5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2021/2/22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4B45CF08-AE98-4F76-9E5C-9F20DE2A111C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2021/2/22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83C1F89E-FF1C-46AC-B04C-B6464287433B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2021/2/22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4B02D6E8-63C8-4ADC-88CB-84562CB67E64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2021/2/22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662E44BA-7BE3-4C66-8864-489905E8021E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2021/2/22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598BA1F0-130F-4C1B-8346-D0167DF99193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2021/2/22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/>
            <a:fld id="{F888524E-FE32-451E-A5A3-4235D58504EB}" type="datetime1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l" rtl="0"/>
              <a:t>2021/2/22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/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AF44CCD9-AF14-4FD0-8E12-CF82B8F58377}" type="slidenum">
              <a:rPr lang="zh-TW" altLang="en-US" sz="1200" kern="120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algn="r" rtl="0"/>
              <a:t>‹#›</a:t>
            </a:fld>
            <a:endParaRPr lang="zh-TW" altLang="en-US" sz="1200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5" y="1600229"/>
            <a:ext cx="10972803" cy="4525433"/>
          </a:xfrm>
        </p:spPr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defTabSz="342433">
              <a:defRPr/>
            </a:lvl1pPr>
          </a:lstStyle>
          <a:p>
            <a:pPr rtl="0">
              <a:defRPr/>
            </a:pPr>
            <a:endParaRPr lang="zh-TW" alt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 defTabSz="342433">
              <a:defRPr/>
            </a:lvl1pPr>
          </a:lstStyle>
          <a:p>
            <a:pPr rtl="0">
              <a:defRPr/>
            </a:pPr>
            <a:endParaRPr lang="zh-TW" alt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defTabSz="342433">
              <a:defRPr/>
            </a:lvl1pPr>
          </a:lstStyle>
          <a:p>
            <a:pPr rtl="0"/>
            <a:fld id="{FC4C1290-06DA-4956-8288-7076B0BD0997}" type="slidenum">
              <a:rPr lang="zh-TW" alt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rtl="0"/>
              <a:t>‹#›</a:t>
            </a:fld>
            <a:endParaRPr lang="zh-TW" altLang="en-US" sz="1200" kern="1200" dirty="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40414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內容_中文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版面配置區 8"/>
          <p:cNvSpPr>
            <a:spLocks noGrp="1"/>
          </p:cNvSpPr>
          <p:nvPr>
            <p:ph type="body" sz="quarter" idx="13" hasCustomPrompt="1"/>
          </p:nvPr>
        </p:nvSpPr>
        <p:spPr>
          <a:xfrm>
            <a:off x="692727" y="1254837"/>
            <a:ext cx="10806546" cy="46456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200" b="0" i="0">
                <a:solidFill>
                  <a:schemeClr val="bg1">
                    <a:lumMod val="65000"/>
                  </a:schemeClr>
                </a:solidFill>
                <a:latin typeface="Microsoft JhengHei" charset="0"/>
                <a:ea typeface="Microsoft JhengHei" charset="0"/>
                <a:cs typeface="Microsoft JhengHei" charset="0"/>
              </a:defRPr>
            </a:lvl1pPr>
          </a:lstStyle>
          <a:p>
            <a:pPr lvl="0"/>
            <a:r>
              <a:rPr kumimoji="1" lang="zh-TW" altLang="en-US" dirty="0"/>
              <a:t>中文副標題</a:t>
            </a:r>
          </a:p>
        </p:txBody>
      </p:sp>
      <p:sp>
        <p:nvSpPr>
          <p:cNvPr id="6" name="文字版面配置區 2"/>
          <p:cNvSpPr>
            <a:spLocks noGrp="1"/>
          </p:cNvSpPr>
          <p:nvPr>
            <p:ph type="body" sz="quarter" idx="10" hasCustomPrompt="1"/>
          </p:nvPr>
        </p:nvSpPr>
        <p:spPr>
          <a:xfrm>
            <a:off x="692150" y="471610"/>
            <a:ext cx="10807200" cy="7848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1" i="0">
                <a:latin typeface="Microsoft JhengHei" charset="0"/>
                <a:ea typeface="Microsoft JhengHei" charset="0"/>
                <a:cs typeface="Microsoft JhengHei" charset="0"/>
              </a:defRPr>
            </a:lvl1pPr>
          </a:lstStyle>
          <a:p>
            <a:pPr lvl="0"/>
            <a:r>
              <a:rPr kumimoji="1" lang="zh-TW" altLang="en-US" dirty="0"/>
              <a:t>中文標題</a:t>
            </a:r>
          </a:p>
        </p:txBody>
      </p:sp>
      <p:sp>
        <p:nvSpPr>
          <p:cNvPr id="11" name="文字版面配置區 9"/>
          <p:cNvSpPr>
            <a:spLocks noGrp="1"/>
          </p:cNvSpPr>
          <p:nvPr>
            <p:ph type="body" sz="quarter" idx="15" hasCustomPrompt="1"/>
          </p:nvPr>
        </p:nvSpPr>
        <p:spPr>
          <a:xfrm>
            <a:off x="1266090" y="2035175"/>
            <a:ext cx="10233759" cy="3978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buNone/>
              <a:defRPr sz="2400">
                <a:latin typeface="Microsoft JhengHei" charset="0"/>
                <a:ea typeface="Microsoft JhengHei" charset="0"/>
                <a:cs typeface="Microsoft JhengHei" charset="0"/>
              </a:defRPr>
            </a:lvl1pPr>
            <a:lvl2pPr marL="457200" indent="0">
              <a:lnSpc>
                <a:spcPct val="125000"/>
              </a:lnSpc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2pPr>
            <a:lvl3pPr marL="914400" indent="0">
              <a:lnSpc>
                <a:spcPct val="125000"/>
              </a:lnSpc>
              <a:buNone/>
              <a:defRPr sz="2200">
                <a:latin typeface="Microsoft JhengHei" charset="0"/>
                <a:ea typeface="Microsoft JhengHei" charset="0"/>
                <a:cs typeface="Microsoft JhengHei" charset="0"/>
              </a:defRPr>
            </a:lvl3pPr>
            <a:lvl4pPr marL="1371600" indent="0">
              <a:lnSpc>
                <a:spcPct val="125000"/>
              </a:lnSpc>
              <a:buFont typeface="Arial" charset="0"/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4pPr>
            <a:lvl5pPr marL="1828800" indent="0">
              <a:lnSpc>
                <a:spcPct val="125000"/>
              </a:lnSpc>
              <a:buFont typeface="Arial" charset="0"/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5pPr>
            <a:lvl6pPr marL="2286000" indent="0">
              <a:buNone/>
              <a:defRPr>
                <a:latin typeface="Microsoft JhengHei" charset="0"/>
                <a:ea typeface="Microsoft JhengHei" charset="0"/>
                <a:cs typeface="Microsoft JhengHei" charset="0"/>
              </a:defRPr>
            </a:lvl6pPr>
          </a:lstStyle>
          <a:p>
            <a:pPr lvl="0"/>
            <a:r>
              <a:rPr kumimoji="1" lang="zh-TW" altLang="en-US" dirty="0"/>
              <a:t>內文</a:t>
            </a:r>
          </a:p>
        </p:txBody>
      </p:sp>
    </p:spTree>
    <p:extLst>
      <p:ext uri="{BB962C8B-B14F-4D97-AF65-F5344CB8AC3E}">
        <p14:creationId xmlns:p14="http://schemas.microsoft.com/office/powerpoint/2010/main" val="2652996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866777" y="885828"/>
            <a:ext cx="10448924" cy="5076825"/>
          </a:xfrm>
          <a:prstGeom prst="rect">
            <a:avLst/>
          </a:prstGeom>
        </p:spPr>
        <p:txBody>
          <a:bodyPr/>
          <a:lstStyle>
            <a:lvl1pPr>
              <a:spcBef>
                <a:spcPts val="3674"/>
              </a:spcBef>
              <a:defRPr sz="3500" dirty="0"/>
            </a:lvl1pPr>
            <a:lvl2pPr>
              <a:spcBef>
                <a:spcPts val="3674"/>
              </a:spcBef>
              <a:defRPr sz="3500" dirty="0"/>
            </a:lvl2pPr>
            <a:lvl3pPr>
              <a:spcBef>
                <a:spcPts val="3674"/>
              </a:spcBef>
              <a:defRPr sz="3500" dirty="0"/>
            </a:lvl3pPr>
            <a:lvl4pPr>
              <a:spcBef>
                <a:spcPts val="3674"/>
              </a:spcBef>
              <a:defRPr sz="3500" dirty="0"/>
            </a:lvl4pPr>
            <a:lvl5pPr>
              <a:spcBef>
                <a:spcPts val="3674"/>
              </a:spcBef>
              <a:defRPr sz="3500" dirty="0"/>
            </a:lvl5pPr>
          </a:lstStyle>
          <a:p>
            <a:pPr lvl="0"/>
            <a:r>
              <a:rPr dirty="0"/>
              <a:t>內文層級一</a:t>
            </a:r>
          </a:p>
          <a:p>
            <a:pPr lvl="1"/>
            <a:r>
              <a:rPr dirty="0"/>
              <a:t>內文層級二</a:t>
            </a:r>
          </a:p>
          <a:p>
            <a:pPr lvl="2"/>
            <a:r>
              <a:rPr dirty="0"/>
              <a:t>內文層級三</a:t>
            </a:r>
          </a:p>
          <a:p>
            <a:pPr lvl="3"/>
            <a:r>
              <a:rPr dirty="0"/>
              <a:t>內文層級四</a:t>
            </a:r>
          </a:p>
          <a:p>
            <a:pPr lvl="4"/>
            <a:r>
              <a:rPr dirty="0"/>
              <a:t>內文層級五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9401907" y="6453349"/>
            <a:ext cx="2743557" cy="365125"/>
          </a:xfrm>
          <a:prstGeom prst="rect">
            <a:avLst/>
          </a:prstGeom>
        </p:spPr>
        <p:txBody>
          <a:bodyPr/>
          <a:lstStyle>
            <a:lvl1pPr algn="r">
              <a:defRPr sz="1600" b="1">
                <a:solidFill>
                  <a:schemeClr val="bg1">
                    <a:lumMod val="6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 rtl="0"/>
            <a:fld id="{AF44CCD9-AF14-4FD0-8E12-CF82B8F58377}" type="slidenum">
              <a:rPr lang="zh-TW" altLang="en-US" kern="1200" smtClean="0">
                <a:solidFill>
                  <a:prstClr val="white">
                    <a:lumMod val="65000"/>
                  </a:prstClr>
                </a:solidFill>
                <a:cs typeface="+mn-cs"/>
              </a:rPr>
              <a:pPr rtl="0"/>
              <a:t>‹#›</a:t>
            </a:fld>
            <a:endParaRPr lang="zh-TW" altLang="en-US" kern="1200" dirty="0">
              <a:solidFill>
                <a:prstClr val="white">
                  <a:lumMod val="6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601751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035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52" y="-24"/>
            <a:ext cx="11906291" cy="666731"/>
          </a:xfrm>
          <a:prstGeom prst="rect">
            <a:avLst/>
          </a:prstGeom>
        </p:spPr>
        <p:txBody>
          <a:bodyPr/>
          <a:lstStyle>
            <a:lvl1pPr algn="l">
              <a:defRPr sz="3733" b="1" i="1">
                <a:solidFill>
                  <a:srgbClr val="00B050"/>
                </a:solidFill>
                <a:effectLst/>
                <a:latin typeface="+mj-lt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4694775" y="6667501"/>
            <a:ext cx="2639484" cy="1905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1637D50-06C3-41E6-99C4-7F5DEE58A570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6687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84B7FED-B7B7-4EA8-97CF-7E7FEFD7FC74}" type="datetime1">
              <a:rPr lang="zh-TW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rtl="0"/>
              <a:t>2021/2/22</a:t>
            </a:fld>
            <a:endParaRPr lang="zh-TW" altLang="en-US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zh-TW" altLang="en-US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F44CCD9-AF14-4FD0-8E12-CF82B8F58377}" type="slidenum">
              <a:rPr lang="zh-TW" alt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新細明體"/>
                <a:cs typeface="+mn-cs"/>
              </a:rPr>
              <a:pPr rtl="0"/>
              <a:t>‹#›</a:t>
            </a:fld>
            <a:endParaRPr lang="zh-TW" altLang="en-US" kern="1200">
              <a:solidFill>
                <a:prstClr val="black">
                  <a:tint val="75000"/>
                </a:prstClr>
              </a:solidFill>
              <a:latin typeface="Calibri"/>
              <a:ea typeface="新細明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81" r:id="rId13"/>
    <p:sldLayoutId id="2147483682" r:id="rId14"/>
    <p:sldLayoutId id="2147483683" r:id="rId15"/>
    <p:sldLayoutId id="2147483684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18" Type="http://schemas.openxmlformats.org/officeDocument/2006/relationships/diagramLayout" Target="../diagrams/layout5.xml"/><Relationship Id="rId26" Type="http://schemas.microsoft.com/office/2007/relationships/diagramDrawing" Target="../diagrams/drawing6.xml"/><Relationship Id="rId3" Type="http://schemas.openxmlformats.org/officeDocument/2006/relationships/diagramLayout" Target="../diagrams/layout2.xml"/><Relationship Id="rId21" Type="http://schemas.microsoft.com/office/2007/relationships/diagramDrawing" Target="../diagrams/drawing5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17" Type="http://schemas.openxmlformats.org/officeDocument/2006/relationships/diagramData" Target="../diagrams/data5.xml"/><Relationship Id="rId25" Type="http://schemas.openxmlformats.org/officeDocument/2006/relationships/diagramColors" Target="../diagrams/colors6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20" Type="http://schemas.openxmlformats.org/officeDocument/2006/relationships/diagramColors" Target="../diagrams/colors5.xml"/><Relationship Id="rId29" Type="http://schemas.openxmlformats.org/officeDocument/2006/relationships/diagramQuickStyle" Target="../diagrams/quickStyle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24" Type="http://schemas.openxmlformats.org/officeDocument/2006/relationships/diagramQuickStyle" Target="../diagrams/quickStyle6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23" Type="http://schemas.openxmlformats.org/officeDocument/2006/relationships/diagramLayout" Target="../diagrams/layout6.xml"/><Relationship Id="rId28" Type="http://schemas.openxmlformats.org/officeDocument/2006/relationships/diagramLayout" Target="../diagrams/layout7.xml"/><Relationship Id="rId10" Type="http://schemas.openxmlformats.org/officeDocument/2006/relationships/diagramColors" Target="../diagrams/colors3.xml"/><Relationship Id="rId19" Type="http://schemas.openxmlformats.org/officeDocument/2006/relationships/diagramQuickStyle" Target="../diagrams/quickStyle5.xml"/><Relationship Id="rId31" Type="http://schemas.microsoft.com/office/2007/relationships/diagramDrawing" Target="../diagrams/drawing7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Relationship Id="rId22" Type="http://schemas.openxmlformats.org/officeDocument/2006/relationships/diagramData" Target="../diagrams/data6.xml"/><Relationship Id="rId27" Type="http://schemas.openxmlformats.org/officeDocument/2006/relationships/diagramData" Target="../diagrams/data7.xml"/><Relationship Id="rId30" Type="http://schemas.openxmlformats.org/officeDocument/2006/relationships/diagramColors" Target="../diagrams/colors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hyperlink" Target="http://firmware.myamlogic.com/shanghai/image/android/Android-Q/Android_TV/patchbuild/2020-08-24/ohm-" TargetMode="External"/><Relationship Id="rId4" Type="http://schemas.openxmlformats.org/officeDocument/2006/relationships/image" Target="../media/image20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0.wmf"/><Relationship Id="rId4" Type="http://schemas.openxmlformats.org/officeDocument/2006/relationships/package" Target="../embeddings/Microsoft_Excel____4.xlsx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0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3.wdp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5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6.tiff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tiff"/><Relationship Id="rId3" Type="http://schemas.openxmlformats.org/officeDocument/2006/relationships/image" Target="../media/image53.tiff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png"/><Relationship Id="rId9" Type="http://schemas.openxmlformats.org/officeDocument/2006/relationships/image" Target="../media/image59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jpe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wmf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jpe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jpeg"/></Relationships>
</file>

<file path=ppt/slides/_rels/slide4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9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7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9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13" Type="http://schemas.openxmlformats.org/officeDocument/2006/relationships/image" Target="../media/image114.jpeg"/><Relationship Id="rId18" Type="http://schemas.openxmlformats.org/officeDocument/2006/relationships/image" Target="../media/image117.png"/><Relationship Id="rId26" Type="http://schemas.openxmlformats.org/officeDocument/2006/relationships/image" Target="../media/image125.png"/><Relationship Id="rId3" Type="http://schemas.openxmlformats.org/officeDocument/2006/relationships/image" Target="../media/image104.jpeg"/><Relationship Id="rId21" Type="http://schemas.openxmlformats.org/officeDocument/2006/relationships/image" Target="../media/image120.png"/><Relationship Id="rId7" Type="http://schemas.openxmlformats.org/officeDocument/2006/relationships/image" Target="../media/image108.jpeg"/><Relationship Id="rId12" Type="http://schemas.openxmlformats.org/officeDocument/2006/relationships/image" Target="../media/image113.jpeg"/><Relationship Id="rId17" Type="http://schemas.openxmlformats.org/officeDocument/2006/relationships/image" Target="../media/image116.jpeg"/><Relationship Id="rId25" Type="http://schemas.openxmlformats.org/officeDocument/2006/relationships/image" Target="../media/image124.jpe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03.png"/><Relationship Id="rId20" Type="http://schemas.openxmlformats.org/officeDocument/2006/relationships/image" Target="../media/image119.png"/><Relationship Id="rId29" Type="http://schemas.openxmlformats.org/officeDocument/2006/relationships/image" Target="../media/image128.jpeg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7.jpeg"/><Relationship Id="rId11" Type="http://schemas.openxmlformats.org/officeDocument/2006/relationships/image" Target="../media/image112.png"/><Relationship Id="rId24" Type="http://schemas.openxmlformats.org/officeDocument/2006/relationships/image" Target="../media/image123.png"/><Relationship Id="rId5" Type="http://schemas.openxmlformats.org/officeDocument/2006/relationships/image" Target="../media/image106.jpeg"/><Relationship Id="rId15" Type="http://schemas.openxmlformats.org/officeDocument/2006/relationships/oleObject" Target="../embeddings/oleObject2.bin"/><Relationship Id="rId23" Type="http://schemas.openxmlformats.org/officeDocument/2006/relationships/image" Target="../media/image122.png"/><Relationship Id="rId28" Type="http://schemas.openxmlformats.org/officeDocument/2006/relationships/image" Target="../media/image127.png"/><Relationship Id="rId10" Type="http://schemas.openxmlformats.org/officeDocument/2006/relationships/image" Target="../media/image111.png"/><Relationship Id="rId19" Type="http://schemas.openxmlformats.org/officeDocument/2006/relationships/image" Target="../media/image118.png"/><Relationship Id="rId31" Type="http://schemas.openxmlformats.org/officeDocument/2006/relationships/image" Target="../media/image130.png"/><Relationship Id="rId4" Type="http://schemas.openxmlformats.org/officeDocument/2006/relationships/image" Target="../media/image105.jpeg"/><Relationship Id="rId9" Type="http://schemas.openxmlformats.org/officeDocument/2006/relationships/image" Target="../media/image110.png"/><Relationship Id="rId14" Type="http://schemas.openxmlformats.org/officeDocument/2006/relationships/image" Target="../media/image115.jpeg"/><Relationship Id="rId22" Type="http://schemas.openxmlformats.org/officeDocument/2006/relationships/image" Target="../media/image121.jpeg"/><Relationship Id="rId27" Type="http://schemas.openxmlformats.org/officeDocument/2006/relationships/image" Target="../media/image126.png"/><Relationship Id="rId30" Type="http://schemas.openxmlformats.org/officeDocument/2006/relationships/image" Target="../media/image12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13" Type="http://schemas.openxmlformats.org/officeDocument/2006/relationships/diagramLayout" Target="../diagrams/layout12.xml"/><Relationship Id="rId18" Type="http://schemas.openxmlformats.org/officeDocument/2006/relationships/diagramLayout" Target="../diagrams/layout13.xml"/><Relationship Id="rId26" Type="http://schemas.microsoft.com/office/2007/relationships/diagramDrawing" Target="../diagrams/drawing14.xml"/><Relationship Id="rId3" Type="http://schemas.openxmlformats.org/officeDocument/2006/relationships/diagramLayout" Target="../diagrams/layout10.xml"/><Relationship Id="rId21" Type="http://schemas.microsoft.com/office/2007/relationships/diagramDrawing" Target="../diagrams/drawing13.xml"/><Relationship Id="rId7" Type="http://schemas.openxmlformats.org/officeDocument/2006/relationships/diagramData" Target="../diagrams/data11.xml"/><Relationship Id="rId12" Type="http://schemas.openxmlformats.org/officeDocument/2006/relationships/diagramData" Target="../diagrams/data12.xml"/><Relationship Id="rId17" Type="http://schemas.openxmlformats.org/officeDocument/2006/relationships/diagramData" Target="../diagrams/data13.xml"/><Relationship Id="rId25" Type="http://schemas.openxmlformats.org/officeDocument/2006/relationships/diagramColors" Target="../diagrams/colors14.xml"/><Relationship Id="rId2" Type="http://schemas.openxmlformats.org/officeDocument/2006/relationships/diagramData" Target="../diagrams/data10.xml"/><Relationship Id="rId16" Type="http://schemas.microsoft.com/office/2007/relationships/diagramDrawing" Target="../diagrams/drawing12.xml"/><Relationship Id="rId20" Type="http://schemas.openxmlformats.org/officeDocument/2006/relationships/diagramColors" Target="../diagrams/colors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24" Type="http://schemas.openxmlformats.org/officeDocument/2006/relationships/diagramQuickStyle" Target="../diagrams/quickStyle14.xml"/><Relationship Id="rId5" Type="http://schemas.openxmlformats.org/officeDocument/2006/relationships/diagramColors" Target="../diagrams/colors10.xml"/><Relationship Id="rId15" Type="http://schemas.openxmlformats.org/officeDocument/2006/relationships/diagramColors" Target="../diagrams/colors12.xml"/><Relationship Id="rId23" Type="http://schemas.openxmlformats.org/officeDocument/2006/relationships/diagramLayout" Target="../diagrams/layout14.xml"/><Relationship Id="rId10" Type="http://schemas.openxmlformats.org/officeDocument/2006/relationships/diagramColors" Target="../diagrams/colors11.xml"/><Relationship Id="rId19" Type="http://schemas.openxmlformats.org/officeDocument/2006/relationships/diagramQuickStyle" Target="../diagrams/quickStyle13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Relationship Id="rId14" Type="http://schemas.openxmlformats.org/officeDocument/2006/relationships/diagramQuickStyle" Target="../diagrams/quickStyle12.xml"/><Relationship Id="rId22" Type="http://schemas.openxmlformats.org/officeDocument/2006/relationships/diagramData" Target="../diagrams/data14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0" Type="http://schemas.openxmlformats.org/officeDocument/2006/relationships/diagramColors" Target="../diagrams/colors16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package" Target="../embeddings/Microsoft_Excel____5.xlsx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3.jpe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jpeg"/><Relationship Id="rId4" Type="http://schemas.openxmlformats.org/officeDocument/2006/relationships/image" Target="../media/image140.wmf"/><Relationship Id="rId9" Type="http://schemas.openxmlformats.org/officeDocument/2006/relationships/image" Target="../media/image3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40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microsoft.com/office/2007/relationships/hdphoto" Target="../media/hdphoto3.wdp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5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6.tiff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tiff"/><Relationship Id="rId3" Type="http://schemas.openxmlformats.org/officeDocument/2006/relationships/image" Target="../media/image53.tiff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png"/><Relationship Id="rId9" Type="http://schemas.openxmlformats.org/officeDocument/2006/relationships/image" Target="../media/image59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jpe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wmf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jpe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Relationship Id="rId14" Type="http://schemas.openxmlformats.org/officeDocument/2006/relationships/image" Target="../media/image84.jpeg"/></Relationships>
</file>

<file path=ppt/slides/_rels/slide6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9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7.png"/><Relationship Id="rId4" Type="http://schemas.openxmlformats.org/officeDocument/2006/relationships/image" Target="../media/image7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9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13" Type="http://schemas.openxmlformats.org/officeDocument/2006/relationships/image" Target="../media/image114.jpeg"/><Relationship Id="rId18" Type="http://schemas.openxmlformats.org/officeDocument/2006/relationships/image" Target="../media/image117.png"/><Relationship Id="rId26" Type="http://schemas.openxmlformats.org/officeDocument/2006/relationships/image" Target="../media/image125.png"/><Relationship Id="rId3" Type="http://schemas.openxmlformats.org/officeDocument/2006/relationships/image" Target="../media/image104.jpeg"/><Relationship Id="rId21" Type="http://schemas.openxmlformats.org/officeDocument/2006/relationships/image" Target="../media/image120.png"/><Relationship Id="rId7" Type="http://schemas.openxmlformats.org/officeDocument/2006/relationships/image" Target="../media/image108.jpeg"/><Relationship Id="rId12" Type="http://schemas.openxmlformats.org/officeDocument/2006/relationships/image" Target="../media/image113.jpeg"/><Relationship Id="rId17" Type="http://schemas.openxmlformats.org/officeDocument/2006/relationships/image" Target="../media/image116.jpeg"/><Relationship Id="rId25" Type="http://schemas.openxmlformats.org/officeDocument/2006/relationships/image" Target="../media/image124.jpeg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03.png"/><Relationship Id="rId20" Type="http://schemas.openxmlformats.org/officeDocument/2006/relationships/image" Target="../media/image119.png"/><Relationship Id="rId29" Type="http://schemas.openxmlformats.org/officeDocument/2006/relationships/image" Target="../media/image128.jpeg"/><Relationship Id="rId1" Type="http://schemas.openxmlformats.org/officeDocument/2006/relationships/vmlDrawing" Target="../drawings/vmlDrawing9.vml"/><Relationship Id="rId6" Type="http://schemas.openxmlformats.org/officeDocument/2006/relationships/image" Target="../media/image107.jpeg"/><Relationship Id="rId11" Type="http://schemas.openxmlformats.org/officeDocument/2006/relationships/image" Target="../media/image112.png"/><Relationship Id="rId24" Type="http://schemas.openxmlformats.org/officeDocument/2006/relationships/image" Target="../media/image123.png"/><Relationship Id="rId5" Type="http://schemas.openxmlformats.org/officeDocument/2006/relationships/image" Target="../media/image106.jpeg"/><Relationship Id="rId15" Type="http://schemas.openxmlformats.org/officeDocument/2006/relationships/oleObject" Target="../embeddings/oleObject4.bin"/><Relationship Id="rId23" Type="http://schemas.openxmlformats.org/officeDocument/2006/relationships/image" Target="../media/image122.png"/><Relationship Id="rId28" Type="http://schemas.openxmlformats.org/officeDocument/2006/relationships/image" Target="../media/image127.png"/><Relationship Id="rId10" Type="http://schemas.openxmlformats.org/officeDocument/2006/relationships/image" Target="../media/image111.png"/><Relationship Id="rId19" Type="http://schemas.openxmlformats.org/officeDocument/2006/relationships/image" Target="../media/image118.png"/><Relationship Id="rId31" Type="http://schemas.openxmlformats.org/officeDocument/2006/relationships/image" Target="../media/image130.png"/><Relationship Id="rId4" Type="http://schemas.openxmlformats.org/officeDocument/2006/relationships/image" Target="../media/image105.jpeg"/><Relationship Id="rId9" Type="http://schemas.openxmlformats.org/officeDocument/2006/relationships/image" Target="../media/image110.png"/><Relationship Id="rId14" Type="http://schemas.openxmlformats.org/officeDocument/2006/relationships/image" Target="../media/image115.jpeg"/><Relationship Id="rId22" Type="http://schemas.openxmlformats.org/officeDocument/2006/relationships/image" Target="../media/image121.jpeg"/><Relationship Id="rId27" Type="http://schemas.openxmlformats.org/officeDocument/2006/relationships/image" Target="../media/image126.png"/><Relationship Id="rId30" Type="http://schemas.openxmlformats.org/officeDocument/2006/relationships/image" Target="../media/image129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3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13" Type="http://schemas.openxmlformats.org/officeDocument/2006/relationships/image" Target="../media/image152.png"/><Relationship Id="rId18" Type="http://schemas.openxmlformats.org/officeDocument/2006/relationships/image" Target="../media/image157.png"/><Relationship Id="rId26" Type="http://schemas.microsoft.com/office/2007/relationships/hdphoto" Target="../media/hdphoto7.wdp"/><Relationship Id="rId3" Type="http://schemas.openxmlformats.org/officeDocument/2006/relationships/image" Target="../media/image142.jpeg"/><Relationship Id="rId21" Type="http://schemas.openxmlformats.org/officeDocument/2006/relationships/image" Target="../media/image160.png"/><Relationship Id="rId7" Type="http://schemas.openxmlformats.org/officeDocument/2006/relationships/image" Target="../media/image146.png"/><Relationship Id="rId12" Type="http://schemas.openxmlformats.org/officeDocument/2006/relationships/image" Target="../media/image151.png"/><Relationship Id="rId17" Type="http://schemas.openxmlformats.org/officeDocument/2006/relationships/image" Target="../media/image156.png"/><Relationship Id="rId25" Type="http://schemas.openxmlformats.org/officeDocument/2006/relationships/image" Target="../media/image162.png"/><Relationship Id="rId2" Type="http://schemas.openxmlformats.org/officeDocument/2006/relationships/image" Target="../media/image141.png"/><Relationship Id="rId16" Type="http://schemas.openxmlformats.org/officeDocument/2006/relationships/image" Target="../media/image155.png"/><Relationship Id="rId20" Type="http://schemas.openxmlformats.org/officeDocument/2006/relationships/image" Target="../media/image1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24" Type="http://schemas.microsoft.com/office/2007/relationships/hdphoto" Target="../media/hdphoto6.wdp"/><Relationship Id="rId5" Type="http://schemas.openxmlformats.org/officeDocument/2006/relationships/image" Target="../media/image144.jpeg"/><Relationship Id="rId15" Type="http://schemas.openxmlformats.org/officeDocument/2006/relationships/image" Target="../media/image154.jpeg"/><Relationship Id="rId23" Type="http://schemas.openxmlformats.org/officeDocument/2006/relationships/image" Target="../media/image161.png"/><Relationship Id="rId28" Type="http://schemas.openxmlformats.org/officeDocument/2006/relationships/image" Target="../media/image164.png"/><Relationship Id="rId10" Type="http://schemas.openxmlformats.org/officeDocument/2006/relationships/image" Target="../media/image149.png"/><Relationship Id="rId19" Type="http://schemas.openxmlformats.org/officeDocument/2006/relationships/image" Target="../media/image158.jpeg"/><Relationship Id="rId4" Type="http://schemas.openxmlformats.org/officeDocument/2006/relationships/image" Target="../media/image143.png"/><Relationship Id="rId9" Type="http://schemas.openxmlformats.org/officeDocument/2006/relationships/image" Target="../media/image148.png"/><Relationship Id="rId14" Type="http://schemas.openxmlformats.org/officeDocument/2006/relationships/image" Target="../media/image153.jpeg"/><Relationship Id="rId22" Type="http://schemas.microsoft.com/office/2007/relationships/hdphoto" Target="../media/hdphoto5.wdp"/><Relationship Id="rId27" Type="http://schemas.openxmlformats.org/officeDocument/2006/relationships/image" Target="../media/image16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7" Type="http://schemas.openxmlformats.org/officeDocument/2006/relationships/image" Target="../media/image170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5" Type="http://schemas.openxmlformats.org/officeDocument/2006/relationships/image" Target="../media/image168.png"/><Relationship Id="rId4" Type="http://schemas.openxmlformats.org/officeDocument/2006/relationships/image" Target="../media/image167.gi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emf"/><Relationship Id="rId3" Type="http://schemas.openxmlformats.org/officeDocument/2006/relationships/image" Target="../media/image173.png"/><Relationship Id="rId7" Type="http://schemas.openxmlformats.org/officeDocument/2006/relationships/package" Target="../embeddings/Microsoft_Excel____7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71.emf"/><Relationship Id="rId5" Type="http://schemas.openxmlformats.org/officeDocument/2006/relationships/package" Target="../embeddings/Microsoft_Excel____6.xlsx"/><Relationship Id="rId4" Type="http://schemas.openxmlformats.org/officeDocument/2006/relationships/image" Target="../media/image174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emf"/><Relationship Id="rId2" Type="http://schemas.openxmlformats.org/officeDocument/2006/relationships/image" Target="../media/image175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13" Type="http://schemas.openxmlformats.org/officeDocument/2006/relationships/image" Target="../media/image127.png"/><Relationship Id="rId18" Type="http://schemas.openxmlformats.org/officeDocument/2006/relationships/image" Target="../media/image182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04.jpeg"/><Relationship Id="rId12" Type="http://schemas.openxmlformats.org/officeDocument/2006/relationships/image" Target="../media/image122.png"/><Relationship Id="rId17" Type="http://schemas.openxmlformats.org/officeDocument/2006/relationships/image" Target="../media/image18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80.png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03.png"/><Relationship Id="rId11" Type="http://schemas.openxmlformats.org/officeDocument/2006/relationships/image" Target="../media/image114.jpeg"/><Relationship Id="rId5" Type="http://schemas.openxmlformats.org/officeDocument/2006/relationships/oleObject" Target="../embeddings/oleObject5.bin"/><Relationship Id="rId15" Type="http://schemas.openxmlformats.org/officeDocument/2006/relationships/image" Target="../media/image179.jpeg"/><Relationship Id="rId10" Type="http://schemas.openxmlformats.org/officeDocument/2006/relationships/image" Target="../media/image113.jpeg"/><Relationship Id="rId19" Type="http://schemas.openxmlformats.org/officeDocument/2006/relationships/image" Target="../media/image183.png"/><Relationship Id="rId4" Type="http://schemas.openxmlformats.org/officeDocument/2006/relationships/image" Target="../media/image178.jpeg"/><Relationship Id="rId9" Type="http://schemas.openxmlformats.org/officeDocument/2006/relationships/image" Target="../media/image109.jpeg"/><Relationship Id="rId14" Type="http://schemas.openxmlformats.org/officeDocument/2006/relationships/image" Target="../media/image121.jpe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image" Target="../media/image185.wmf"/><Relationship Id="rId7" Type="http://schemas.openxmlformats.org/officeDocument/2006/relationships/image" Target="../media/image189.png"/><Relationship Id="rId2" Type="http://schemas.openxmlformats.org/officeDocument/2006/relationships/image" Target="../media/image18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5" Type="http://schemas.openxmlformats.org/officeDocument/2006/relationships/image" Target="../media/image187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wmf"/><Relationship Id="rId2" Type="http://schemas.openxmlformats.org/officeDocument/2006/relationships/image" Target="../media/image192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5.jpeg"/><Relationship Id="rId4" Type="http://schemas.openxmlformats.org/officeDocument/2006/relationships/image" Target="../media/image194.wmf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9.xml"/><Relationship Id="rId13" Type="http://schemas.openxmlformats.org/officeDocument/2006/relationships/diagramLayout" Target="../diagrams/layout20.xml"/><Relationship Id="rId18" Type="http://schemas.openxmlformats.org/officeDocument/2006/relationships/diagramLayout" Target="../diagrams/layout21.xml"/><Relationship Id="rId26" Type="http://schemas.microsoft.com/office/2007/relationships/diagramDrawing" Target="../diagrams/drawing22.xml"/><Relationship Id="rId3" Type="http://schemas.openxmlformats.org/officeDocument/2006/relationships/diagramLayout" Target="../diagrams/layout18.xml"/><Relationship Id="rId21" Type="http://schemas.microsoft.com/office/2007/relationships/diagramDrawing" Target="../diagrams/drawing21.xml"/><Relationship Id="rId7" Type="http://schemas.openxmlformats.org/officeDocument/2006/relationships/diagramData" Target="../diagrams/data19.xml"/><Relationship Id="rId12" Type="http://schemas.openxmlformats.org/officeDocument/2006/relationships/diagramData" Target="../diagrams/data20.xml"/><Relationship Id="rId17" Type="http://schemas.openxmlformats.org/officeDocument/2006/relationships/diagramData" Target="../diagrams/data21.xml"/><Relationship Id="rId25" Type="http://schemas.openxmlformats.org/officeDocument/2006/relationships/diagramColors" Target="../diagrams/colors22.xml"/><Relationship Id="rId2" Type="http://schemas.openxmlformats.org/officeDocument/2006/relationships/diagramData" Target="../diagrams/data18.xml"/><Relationship Id="rId16" Type="http://schemas.microsoft.com/office/2007/relationships/diagramDrawing" Target="../diagrams/drawing20.xml"/><Relationship Id="rId20" Type="http://schemas.openxmlformats.org/officeDocument/2006/relationships/diagramColors" Target="../diagrams/colors21.xml"/><Relationship Id="rId29" Type="http://schemas.openxmlformats.org/officeDocument/2006/relationships/diagramQuickStyle" Target="../diagrams/quickStyle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11" Type="http://schemas.microsoft.com/office/2007/relationships/diagramDrawing" Target="../diagrams/drawing19.xml"/><Relationship Id="rId24" Type="http://schemas.openxmlformats.org/officeDocument/2006/relationships/diagramQuickStyle" Target="../diagrams/quickStyle22.xml"/><Relationship Id="rId5" Type="http://schemas.openxmlformats.org/officeDocument/2006/relationships/diagramColors" Target="../diagrams/colors18.xml"/><Relationship Id="rId15" Type="http://schemas.openxmlformats.org/officeDocument/2006/relationships/diagramColors" Target="../diagrams/colors20.xml"/><Relationship Id="rId23" Type="http://schemas.openxmlformats.org/officeDocument/2006/relationships/diagramLayout" Target="../diagrams/layout22.xml"/><Relationship Id="rId28" Type="http://schemas.openxmlformats.org/officeDocument/2006/relationships/diagramLayout" Target="../diagrams/layout23.xml"/><Relationship Id="rId10" Type="http://schemas.openxmlformats.org/officeDocument/2006/relationships/diagramColors" Target="../diagrams/colors19.xml"/><Relationship Id="rId19" Type="http://schemas.openxmlformats.org/officeDocument/2006/relationships/diagramQuickStyle" Target="../diagrams/quickStyle21.xml"/><Relationship Id="rId31" Type="http://schemas.microsoft.com/office/2007/relationships/diagramDrawing" Target="../diagrams/drawing23.xml"/><Relationship Id="rId4" Type="http://schemas.openxmlformats.org/officeDocument/2006/relationships/diagramQuickStyle" Target="../diagrams/quickStyle18.xml"/><Relationship Id="rId9" Type="http://schemas.openxmlformats.org/officeDocument/2006/relationships/diagramQuickStyle" Target="../diagrams/quickStyle19.xml"/><Relationship Id="rId14" Type="http://schemas.openxmlformats.org/officeDocument/2006/relationships/diagramQuickStyle" Target="../diagrams/quickStyle20.xml"/><Relationship Id="rId22" Type="http://schemas.openxmlformats.org/officeDocument/2006/relationships/diagramData" Target="../diagrams/data22.xml"/><Relationship Id="rId27" Type="http://schemas.openxmlformats.org/officeDocument/2006/relationships/diagramData" Target="../diagrams/data23.xml"/><Relationship Id="rId30" Type="http://schemas.openxmlformats.org/officeDocument/2006/relationships/diagramColors" Target="../diagrams/colors2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3" Type="http://schemas.openxmlformats.org/officeDocument/2006/relationships/image" Target="../media/image201.png"/><Relationship Id="rId7" Type="http://schemas.openxmlformats.org/officeDocument/2006/relationships/image" Target="../media/image20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4.png"/><Relationship Id="rId5" Type="http://schemas.openxmlformats.org/officeDocument/2006/relationships/image" Target="../media/image203.png"/><Relationship Id="rId10" Type="http://schemas.openxmlformats.org/officeDocument/2006/relationships/image" Target="../media/image208.png"/><Relationship Id="rId4" Type="http://schemas.openxmlformats.org/officeDocument/2006/relationships/image" Target="../media/image202.png"/><Relationship Id="rId9" Type="http://schemas.openxmlformats.org/officeDocument/2006/relationships/image" Target="../media/image207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png"/><Relationship Id="rId13" Type="http://schemas.openxmlformats.org/officeDocument/2006/relationships/image" Target="../media/image218.jpeg"/><Relationship Id="rId18" Type="http://schemas.openxmlformats.org/officeDocument/2006/relationships/image" Target="../media/image223.png"/><Relationship Id="rId3" Type="http://schemas.openxmlformats.org/officeDocument/2006/relationships/image" Target="../media/image169.png"/><Relationship Id="rId7" Type="http://schemas.openxmlformats.org/officeDocument/2006/relationships/image" Target="../media/image212.jpeg"/><Relationship Id="rId12" Type="http://schemas.openxmlformats.org/officeDocument/2006/relationships/image" Target="../media/image217.png"/><Relationship Id="rId17" Type="http://schemas.openxmlformats.org/officeDocument/2006/relationships/image" Target="../media/image222.png"/><Relationship Id="rId2" Type="http://schemas.openxmlformats.org/officeDocument/2006/relationships/image" Target="../media/image209.png"/><Relationship Id="rId16" Type="http://schemas.openxmlformats.org/officeDocument/2006/relationships/image" Target="../media/image221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1.jpeg"/><Relationship Id="rId11" Type="http://schemas.openxmlformats.org/officeDocument/2006/relationships/image" Target="../media/image216.png"/><Relationship Id="rId5" Type="http://schemas.openxmlformats.org/officeDocument/2006/relationships/image" Target="../media/image167.gif"/><Relationship Id="rId15" Type="http://schemas.openxmlformats.org/officeDocument/2006/relationships/image" Target="../media/image220.png"/><Relationship Id="rId10" Type="http://schemas.openxmlformats.org/officeDocument/2006/relationships/image" Target="../media/image215.png"/><Relationship Id="rId19" Type="http://schemas.microsoft.com/office/2007/relationships/hdphoto" Target="../media/hdphoto8.wdp"/><Relationship Id="rId4" Type="http://schemas.openxmlformats.org/officeDocument/2006/relationships/image" Target="../media/image210.png"/><Relationship Id="rId9" Type="http://schemas.openxmlformats.org/officeDocument/2006/relationships/image" Target="../media/image214.png"/><Relationship Id="rId14" Type="http://schemas.openxmlformats.org/officeDocument/2006/relationships/image" Target="../media/image219.jpe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 </a:t>
            </a:r>
            <a:r>
              <a:rPr lang="en-US" altLang="zh-TW" dirty="0"/>
              <a:t>T-project RFP</a:t>
            </a:r>
            <a:endParaRPr lang="zh-TW" altLang="en-US" dirty="0"/>
          </a:p>
        </p:txBody>
      </p:sp>
      <p:sp>
        <p:nvSpPr>
          <p:cNvPr id="8" name="副標題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sz="4400" dirty="0" smtClean="0"/>
              <a:t> </a:t>
            </a:r>
          </a:p>
          <a:p>
            <a:r>
              <a:rPr lang="en-US" altLang="zh-TW" sz="4400" dirty="0" smtClean="0"/>
              <a:t>Date:2021/2/22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56717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Revision history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2532749"/>
              </p:ext>
            </p:extLst>
          </p:nvPr>
        </p:nvGraphicFramePr>
        <p:xfrm>
          <a:off x="838200" y="1825625"/>
          <a:ext cx="62611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7500"/>
                <a:gridCol w="4673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Revision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Content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V9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Revised</a:t>
                      </a:r>
                      <a:r>
                        <a:rPr lang="en-US" altLang="zh-TW" baseline="0" dirty="0" smtClean="0"/>
                        <a:t> based on ALT email </a:t>
                      </a:r>
                      <a:r>
                        <a:rPr lang="en-US" altLang="zh-TW" baseline="0" dirty="0" smtClean="0"/>
                        <a:t>and Mantis on </a:t>
                      </a:r>
                      <a:r>
                        <a:rPr lang="en-US" altLang="zh-TW" baseline="0" dirty="0" smtClean="0"/>
                        <a:t>2/20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394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75733" y="2608791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1. Company </a:t>
            </a:r>
            <a:r>
              <a:rPr lang="en-US" altLang="zh-TW" dirty="0"/>
              <a:t>Introduction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829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="" xmlns:a16="http://schemas.microsoft.com/office/drawing/2014/main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="" xmlns:a16="http://schemas.microsoft.com/office/drawing/2014/main" id="{C9739985-560A-4778-B035-FDC4E743AF74}"/>
              </a:ext>
            </a:extLst>
          </p:cNvPr>
          <p:cNvSpPr txBox="1"/>
          <p:nvPr/>
        </p:nvSpPr>
        <p:spPr>
          <a:xfrm flipH="1">
            <a:off x="0" y="67635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Foxconn Organization</a:t>
            </a:r>
            <a:endParaRPr lang="zh-TW" altLang="en-US" sz="2400" b="1" dirty="0"/>
          </a:p>
        </p:txBody>
      </p:sp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1BDEB97E-AD14-4A1C-99AA-80C2516AC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113513"/>
            <a:ext cx="12191999" cy="52297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DF530C6-DB21-6B43-B94D-35460F81082E}"/>
              </a:ext>
            </a:extLst>
          </p:cNvPr>
          <p:cNvSpPr/>
          <p:nvPr/>
        </p:nvSpPr>
        <p:spPr>
          <a:xfrm>
            <a:off x="10813384" y="1756543"/>
            <a:ext cx="7605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TW" sz="2000" b="1" dirty="0" smtClean="0">
                <a:solidFill>
                  <a:srgbClr val="0000CC"/>
                </a:solidFill>
                <a:latin typeface="Noto Sans SC Sliced"/>
              </a:rPr>
              <a:t>(Fii)</a:t>
            </a:r>
            <a:endParaRPr lang="zh-TW" altLang="en-US" sz="20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3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圓角矩形 35">
            <a:extLst>
              <a:ext uri="{FF2B5EF4-FFF2-40B4-BE49-F238E27FC236}">
                <a16:creationId xmlns:a16="http://schemas.microsoft.com/office/drawing/2014/main" xmlns="" id="{64A22A2A-CA0C-654E-8F53-948B58E8B76B}"/>
              </a:ext>
            </a:extLst>
          </p:cNvPr>
          <p:cNvSpPr/>
          <p:nvPr/>
        </p:nvSpPr>
        <p:spPr>
          <a:xfrm>
            <a:off x="147530" y="781606"/>
            <a:ext cx="11708961" cy="1855346"/>
          </a:xfrm>
          <a:prstGeom prst="roundRect">
            <a:avLst/>
          </a:prstGeom>
          <a:noFill/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870DFEFE-8BE9-471D-93FF-05AA62693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29D8AFC-0CFB-44F9-B475-5D90C78297BA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F16372B7-0986-4740-AF47-F92192FD3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028" y="6393421"/>
            <a:ext cx="2743200" cy="365125"/>
          </a:xfrm>
        </p:spPr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5</a:t>
            </a:fld>
            <a:endParaRPr lang="en-US" altLang="zh-TW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7AA9F766-27E0-B043-9542-4F5B59FDA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32" b="94595" l="8257" r="88991">
                        <a14:foregroundMark x1="68807" y1="12838" x2="68807" y2="12838"/>
                        <a14:foregroundMark x1="65138" y1="8108" x2="65138" y2="8108"/>
                        <a14:foregroundMark x1="52294" y1="87162" x2="52294" y2="87162"/>
                        <a14:foregroundMark x1="25688" y1="83108" x2="25688" y2="83108"/>
                        <a14:foregroundMark x1="32110" y1="94595" x2="32110" y2="945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98179" y="884426"/>
            <a:ext cx="791763" cy="1085009"/>
          </a:xfrm>
          <a:prstGeom prst="rect">
            <a:avLst/>
          </a:prstGeom>
          <a:noFill/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6CB33BE2-963F-B944-972F-790061614177}"/>
              </a:ext>
            </a:extLst>
          </p:cNvPr>
          <p:cNvSpPr/>
          <p:nvPr/>
        </p:nvSpPr>
        <p:spPr>
          <a:xfrm>
            <a:off x="587842" y="1935298"/>
            <a:ext cx="25559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Automated</a:t>
            </a:r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Unmanned</a:t>
            </a:r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Factories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DE040066-AED4-F646-B0D0-CFD37F0D619C}"/>
              </a:ext>
            </a:extLst>
          </p:cNvPr>
          <p:cNvSpPr txBox="1"/>
          <p:nvPr/>
        </p:nvSpPr>
        <p:spPr>
          <a:xfrm flipH="1">
            <a:off x="96352" y="64663"/>
            <a:ext cx="1140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Foxconn Industrial Internet (</a:t>
            </a:r>
            <a:r>
              <a:rPr lang="en-US" altLang="zh-TW" sz="2400" b="1" dirty="0" err="1"/>
              <a:t>Fii</a:t>
            </a:r>
            <a:r>
              <a:rPr lang="en-US" altLang="zh-TW" sz="2400" b="1" dirty="0"/>
              <a:t>) Company introduction</a:t>
            </a:r>
            <a:endParaRPr lang="zh-TW" altLang="en-US" sz="2400" b="1" dirty="0"/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xmlns="" id="{9E397FC6-F19E-4D44-ACE6-22A921D6C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6190" y1="16779" x2="36190" y2="16779"/>
                        <a14:foregroundMark x1="45714" y1="83221" x2="45714" y2="83221"/>
                        <a14:foregroundMark x1="22857" y1="82550" x2="22857" y2="82550"/>
                        <a14:foregroundMark x1="65714" y1="85235" x2="65714" y2="85235"/>
                        <a14:backgroundMark x1="20000" y1="83221" x2="20000" y2="83221"/>
                        <a14:backgroundMark x1="40952" y1="83221" x2="40952" y2="83221"/>
                        <a14:backgroundMark x1="41905" y1="83221" x2="41905" y2="83221"/>
                        <a14:backgroundMark x1="41905" y1="82550" x2="41905" y2="82550"/>
                        <a14:backgroundMark x1="41905" y1="82550" x2="41905" y2="825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63543" y="839197"/>
            <a:ext cx="815443" cy="1160439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29856352-D052-A74E-9812-70D14C75B2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7231" y="999695"/>
            <a:ext cx="1363254" cy="954278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AF5EA222-4C09-7647-987A-7EB40FEB62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1644" y="870370"/>
            <a:ext cx="1011155" cy="101115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DAD63938-2C7D-9F44-B348-1226D5DABF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45066" y="879856"/>
            <a:ext cx="1037686" cy="960821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65101537-DCDA-394B-B555-9A4001C02FC0}"/>
              </a:ext>
            </a:extLst>
          </p:cNvPr>
          <p:cNvSpPr/>
          <p:nvPr/>
        </p:nvSpPr>
        <p:spPr>
          <a:xfrm>
            <a:off x="3567854" y="1947782"/>
            <a:ext cx="10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Countries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3427819D-E9AE-EB43-AFFD-4AF15B4C5B7F}"/>
              </a:ext>
            </a:extLst>
          </p:cNvPr>
          <p:cNvSpPr/>
          <p:nvPr/>
        </p:nvSpPr>
        <p:spPr>
          <a:xfrm>
            <a:off x="5488654" y="1995149"/>
            <a:ext cx="1214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250E02F8-4124-EF48-B331-D6DB9FC47D08}"/>
              </a:ext>
            </a:extLst>
          </p:cNvPr>
          <p:cNvSpPr/>
          <p:nvPr/>
        </p:nvSpPr>
        <p:spPr>
          <a:xfrm>
            <a:off x="7860532" y="1982456"/>
            <a:ext cx="900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Patents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63A54D88-1F56-D148-95AD-02DF3AF10369}"/>
              </a:ext>
            </a:extLst>
          </p:cNvPr>
          <p:cNvSpPr/>
          <p:nvPr/>
        </p:nvSpPr>
        <p:spPr>
          <a:xfrm>
            <a:off x="10056108" y="1945864"/>
            <a:ext cx="1442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Professionals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5" name="群組 34">
            <a:extLst>
              <a:ext uri="{FF2B5EF4-FFF2-40B4-BE49-F238E27FC236}">
                <a16:creationId xmlns:a16="http://schemas.microsoft.com/office/drawing/2014/main" xmlns="" id="{4C45BF33-BAEC-124E-8B1E-33B0B21D83AF}"/>
              </a:ext>
            </a:extLst>
          </p:cNvPr>
          <p:cNvGrpSpPr/>
          <p:nvPr/>
        </p:nvGrpSpPr>
        <p:grpSpPr>
          <a:xfrm>
            <a:off x="131892" y="2861043"/>
            <a:ext cx="12014795" cy="3504266"/>
            <a:chOff x="131892" y="2861043"/>
            <a:chExt cx="12014795" cy="3504266"/>
          </a:xfrm>
        </p:grpSpPr>
        <p:cxnSp>
          <p:nvCxnSpPr>
            <p:cNvPr id="21" name="直線箭頭接點 20">
              <a:extLst>
                <a:ext uri="{FF2B5EF4-FFF2-40B4-BE49-F238E27FC236}">
                  <a16:creationId xmlns:a16="http://schemas.microsoft.com/office/drawing/2014/main" xmlns="" id="{3D3EA9A2-6503-E24A-A274-34CE885AEBEB}"/>
                </a:ext>
              </a:extLst>
            </p:cNvPr>
            <p:cNvCxnSpPr/>
            <p:nvPr/>
          </p:nvCxnSpPr>
          <p:spPr>
            <a:xfrm>
              <a:off x="253898" y="4621828"/>
              <a:ext cx="11695087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群組 32">
              <a:extLst>
                <a:ext uri="{FF2B5EF4-FFF2-40B4-BE49-F238E27FC236}">
                  <a16:creationId xmlns:a16="http://schemas.microsoft.com/office/drawing/2014/main" xmlns="" id="{8F7E2752-7BE5-AD41-8CDD-DEBC8EF64671}"/>
                </a:ext>
              </a:extLst>
            </p:cNvPr>
            <p:cNvGrpSpPr/>
            <p:nvPr/>
          </p:nvGrpSpPr>
          <p:grpSpPr>
            <a:xfrm>
              <a:off x="272338" y="3830615"/>
              <a:ext cx="652743" cy="817019"/>
              <a:chOff x="222910" y="3694688"/>
              <a:chExt cx="652743" cy="817019"/>
            </a:xfrm>
          </p:grpSpPr>
          <p:sp>
            <p:nvSpPr>
              <p:cNvPr id="22" name="橢圓 21" descr="2013">
                <a:extLst>
                  <a:ext uri="{FF2B5EF4-FFF2-40B4-BE49-F238E27FC236}">
                    <a16:creationId xmlns:a16="http://schemas.microsoft.com/office/drawing/2014/main" xmlns="" id="{07DF5BB4-1CEF-3944-9F33-26B5B423ADC8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24" name="直線接點 23">
                <a:extLst>
                  <a:ext uri="{FF2B5EF4-FFF2-40B4-BE49-F238E27FC236}">
                    <a16:creationId xmlns:a16="http://schemas.microsoft.com/office/drawing/2014/main" xmlns="" id="{8915B42B-EF2A-0446-8F61-7CA8643C39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4128248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文字方塊 31">
                <a:extLst>
                  <a:ext uri="{FF2B5EF4-FFF2-40B4-BE49-F238E27FC236}">
                    <a16:creationId xmlns:a16="http://schemas.microsoft.com/office/drawing/2014/main" xmlns="" id="{342DA65E-0CB8-834A-AD19-D71F4DF850E4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2013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2" name="群組 41">
              <a:extLst>
                <a:ext uri="{FF2B5EF4-FFF2-40B4-BE49-F238E27FC236}">
                  <a16:creationId xmlns:a16="http://schemas.microsoft.com/office/drawing/2014/main" xmlns="" id="{F4CA0F48-578F-3E4E-BD80-6C7C1640A0A3}"/>
                </a:ext>
              </a:extLst>
            </p:cNvPr>
            <p:cNvGrpSpPr/>
            <p:nvPr/>
          </p:nvGrpSpPr>
          <p:grpSpPr>
            <a:xfrm>
              <a:off x="2607277" y="3833601"/>
              <a:ext cx="652743" cy="817019"/>
              <a:chOff x="222910" y="3694688"/>
              <a:chExt cx="652743" cy="817019"/>
            </a:xfrm>
          </p:grpSpPr>
          <p:sp>
            <p:nvSpPr>
              <p:cNvPr id="43" name="橢圓 42" descr="2013">
                <a:extLst>
                  <a:ext uri="{FF2B5EF4-FFF2-40B4-BE49-F238E27FC236}">
                    <a16:creationId xmlns:a16="http://schemas.microsoft.com/office/drawing/2014/main" xmlns="" id="{B6B8DBE8-1DEC-F749-9B5D-DF5D738948B4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44" name="直線接點 43">
                <a:extLst>
                  <a:ext uri="{FF2B5EF4-FFF2-40B4-BE49-F238E27FC236}">
                    <a16:creationId xmlns:a16="http://schemas.microsoft.com/office/drawing/2014/main" xmlns="" id="{4A9C74D4-C7E5-D948-A048-D1A0434EB6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4128248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文字方塊 44">
                <a:extLst>
                  <a:ext uri="{FF2B5EF4-FFF2-40B4-BE49-F238E27FC236}">
                    <a16:creationId xmlns:a16="http://schemas.microsoft.com/office/drawing/2014/main" xmlns="" id="{9B1FF6D2-50BE-6E41-A5F6-16B27148B411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2015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6" name="群組 45">
              <a:extLst>
                <a:ext uri="{FF2B5EF4-FFF2-40B4-BE49-F238E27FC236}">
                  <a16:creationId xmlns:a16="http://schemas.microsoft.com/office/drawing/2014/main" xmlns="" id="{D492C14C-97DF-2741-904A-E9466FDA6A95}"/>
                </a:ext>
              </a:extLst>
            </p:cNvPr>
            <p:cNvGrpSpPr/>
            <p:nvPr/>
          </p:nvGrpSpPr>
          <p:grpSpPr>
            <a:xfrm>
              <a:off x="4553912" y="3830615"/>
              <a:ext cx="652743" cy="817019"/>
              <a:chOff x="222910" y="3694688"/>
              <a:chExt cx="652743" cy="817019"/>
            </a:xfrm>
          </p:grpSpPr>
          <p:sp>
            <p:nvSpPr>
              <p:cNvPr id="47" name="橢圓 46" descr="2013">
                <a:extLst>
                  <a:ext uri="{FF2B5EF4-FFF2-40B4-BE49-F238E27FC236}">
                    <a16:creationId xmlns:a16="http://schemas.microsoft.com/office/drawing/2014/main" xmlns="" id="{0BC2AC53-9936-F449-9254-3DCE97528DA1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48" name="直線接點 47">
                <a:extLst>
                  <a:ext uri="{FF2B5EF4-FFF2-40B4-BE49-F238E27FC236}">
                    <a16:creationId xmlns:a16="http://schemas.microsoft.com/office/drawing/2014/main" xmlns="" id="{314F45A3-FE72-CD48-AF6E-D05EDF22F4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4128248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文字方塊 48">
                <a:extLst>
                  <a:ext uri="{FF2B5EF4-FFF2-40B4-BE49-F238E27FC236}">
                    <a16:creationId xmlns:a16="http://schemas.microsoft.com/office/drawing/2014/main" xmlns="" id="{F7CFBB60-EF01-7548-91A9-C68B3FE774F4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2017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0" name="群組 49">
              <a:extLst>
                <a:ext uri="{FF2B5EF4-FFF2-40B4-BE49-F238E27FC236}">
                  <a16:creationId xmlns:a16="http://schemas.microsoft.com/office/drawing/2014/main" xmlns="" id="{A220D484-A1FC-D44A-A39E-B00261E18A92}"/>
                </a:ext>
              </a:extLst>
            </p:cNvPr>
            <p:cNvGrpSpPr/>
            <p:nvPr/>
          </p:nvGrpSpPr>
          <p:grpSpPr>
            <a:xfrm>
              <a:off x="8018226" y="3782941"/>
              <a:ext cx="652743" cy="817019"/>
              <a:chOff x="222910" y="3694688"/>
              <a:chExt cx="652743" cy="817019"/>
            </a:xfrm>
          </p:grpSpPr>
          <p:sp>
            <p:nvSpPr>
              <p:cNvPr id="51" name="橢圓 50" descr="2013">
                <a:extLst>
                  <a:ext uri="{FF2B5EF4-FFF2-40B4-BE49-F238E27FC236}">
                    <a16:creationId xmlns:a16="http://schemas.microsoft.com/office/drawing/2014/main" xmlns="" id="{A2BD9AB6-7EF3-1A4A-A636-6B49BC62CA0B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52" name="直線接點 51">
                <a:extLst>
                  <a:ext uri="{FF2B5EF4-FFF2-40B4-BE49-F238E27FC236}">
                    <a16:creationId xmlns:a16="http://schemas.microsoft.com/office/drawing/2014/main" xmlns="" id="{CEC8BDE0-B783-0546-A07D-F5DF86BE00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4128248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文字方塊 52">
                <a:extLst>
                  <a:ext uri="{FF2B5EF4-FFF2-40B4-BE49-F238E27FC236}">
                    <a16:creationId xmlns:a16="http://schemas.microsoft.com/office/drawing/2014/main" xmlns="" id="{BC577FA0-0154-D241-B78A-33B70E756930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2019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8" name="群組 57">
              <a:extLst>
                <a:ext uri="{FF2B5EF4-FFF2-40B4-BE49-F238E27FC236}">
                  <a16:creationId xmlns:a16="http://schemas.microsoft.com/office/drawing/2014/main" xmlns="" id="{B4C76CD0-4B0B-4E48-A1DA-ACBB8FB4F0FA}"/>
                </a:ext>
              </a:extLst>
            </p:cNvPr>
            <p:cNvGrpSpPr/>
            <p:nvPr/>
          </p:nvGrpSpPr>
          <p:grpSpPr>
            <a:xfrm>
              <a:off x="1296277" y="4651631"/>
              <a:ext cx="652743" cy="817019"/>
              <a:chOff x="222910" y="3311229"/>
              <a:chExt cx="652743" cy="817019"/>
            </a:xfrm>
          </p:grpSpPr>
          <p:sp>
            <p:nvSpPr>
              <p:cNvPr id="59" name="橢圓 58" descr="2013">
                <a:extLst>
                  <a:ext uri="{FF2B5EF4-FFF2-40B4-BE49-F238E27FC236}">
                    <a16:creationId xmlns:a16="http://schemas.microsoft.com/office/drawing/2014/main" xmlns="" id="{C05862A8-31F0-964D-B2FD-255632459F33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60" name="直線接點 59">
                <a:extLst>
                  <a:ext uri="{FF2B5EF4-FFF2-40B4-BE49-F238E27FC236}">
                    <a16:creationId xmlns:a16="http://schemas.microsoft.com/office/drawing/2014/main" xmlns="" id="{9765676D-5E84-2F43-A95B-28A53D4E6C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3311229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文字方塊 60">
                <a:extLst>
                  <a:ext uri="{FF2B5EF4-FFF2-40B4-BE49-F238E27FC236}">
                    <a16:creationId xmlns:a16="http://schemas.microsoft.com/office/drawing/2014/main" xmlns="" id="{A448862E-D4BA-5544-A4DA-B48B9F15D2B5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2014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66" name="群組 65">
              <a:extLst>
                <a:ext uri="{FF2B5EF4-FFF2-40B4-BE49-F238E27FC236}">
                  <a16:creationId xmlns:a16="http://schemas.microsoft.com/office/drawing/2014/main" xmlns="" id="{50ADC14F-6A96-D747-A645-87DE438A7757}"/>
                </a:ext>
              </a:extLst>
            </p:cNvPr>
            <p:cNvGrpSpPr/>
            <p:nvPr/>
          </p:nvGrpSpPr>
          <p:grpSpPr>
            <a:xfrm>
              <a:off x="3678845" y="4621564"/>
              <a:ext cx="652743" cy="817019"/>
              <a:chOff x="222910" y="3311229"/>
              <a:chExt cx="652743" cy="817019"/>
            </a:xfrm>
          </p:grpSpPr>
          <p:sp>
            <p:nvSpPr>
              <p:cNvPr id="67" name="橢圓 66" descr="2013">
                <a:extLst>
                  <a:ext uri="{FF2B5EF4-FFF2-40B4-BE49-F238E27FC236}">
                    <a16:creationId xmlns:a16="http://schemas.microsoft.com/office/drawing/2014/main" xmlns="" id="{353462BA-17DB-BF48-B1AE-A2EDF7BED0A7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68" name="直線接點 67">
                <a:extLst>
                  <a:ext uri="{FF2B5EF4-FFF2-40B4-BE49-F238E27FC236}">
                    <a16:creationId xmlns:a16="http://schemas.microsoft.com/office/drawing/2014/main" xmlns="" id="{60EAAD8B-F7AA-1C4E-8018-42D23BAEEA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3311229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文字方塊 68">
                <a:extLst>
                  <a:ext uri="{FF2B5EF4-FFF2-40B4-BE49-F238E27FC236}">
                    <a16:creationId xmlns:a16="http://schemas.microsoft.com/office/drawing/2014/main" xmlns="" id="{078384FC-C0C7-5B4F-B0FC-FC6D18E5BB67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2016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0" name="群組 69">
              <a:extLst>
                <a:ext uri="{FF2B5EF4-FFF2-40B4-BE49-F238E27FC236}">
                  <a16:creationId xmlns:a16="http://schemas.microsoft.com/office/drawing/2014/main" xmlns="" id="{EBC062B6-5323-4B4B-A8D6-5DB5B7EC2F77}"/>
                </a:ext>
              </a:extLst>
            </p:cNvPr>
            <p:cNvGrpSpPr/>
            <p:nvPr/>
          </p:nvGrpSpPr>
          <p:grpSpPr>
            <a:xfrm>
              <a:off x="6494099" y="4624502"/>
              <a:ext cx="652743" cy="817019"/>
              <a:chOff x="222910" y="3311229"/>
              <a:chExt cx="652743" cy="817019"/>
            </a:xfrm>
          </p:grpSpPr>
          <p:sp>
            <p:nvSpPr>
              <p:cNvPr id="71" name="橢圓 70" descr="2013">
                <a:extLst>
                  <a:ext uri="{FF2B5EF4-FFF2-40B4-BE49-F238E27FC236}">
                    <a16:creationId xmlns:a16="http://schemas.microsoft.com/office/drawing/2014/main" xmlns="" id="{9A605E93-B493-1F49-919F-23717C10BD1F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72" name="直線接點 71">
                <a:extLst>
                  <a:ext uri="{FF2B5EF4-FFF2-40B4-BE49-F238E27FC236}">
                    <a16:creationId xmlns:a16="http://schemas.microsoft.com/office/drawing/2014/main" xmlns="" id="{435DEAFF-6A0A-6849-A932-C7778A3C5F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3311229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文字方塊 72">
                <a:extLst>
                  <a:ext uri="{FF2B5EF4-FFF2-40B4-BE49-F238E27FC236}">
                    <a16:creationId xmlns:a16="http://schemas.microsoft.com/office/drawing/2014/main" xmlns="" id="{11F62288-43F2-6244-BA80-54502E3624C0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2018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4" name="群組 73">
              <a:extLst>
                <a:ext uri="{FF2B5EF4-FFF2-40B4-BE49-F238E27FC236}">
                  <a16:creationId xmlns:a16="http://schemas.microsoft.com/office/drawing/2014/main" xmlns="" id="{EACCC828-EBB8-0840-AC53-FDBDB553782B}"/>
                </a:ext>
              </a:extLst>
            </p:cNvPr>
            <p:cNvGrpSpPr/>
            <p:nvPr/>
          </p:nvGrpSpPr>
          <p:grpSpPr>
            <a:xfrm>
              <a:off x="8466428" y="4655717"/>
              <a:ext cx="652743" cy="817019"/>
              <a:chOff x="222910" y="3311229"/>
              <a:chExt cx="652743" cy="817019"/>
            </a:xfrm>
          </p:grpSpPr>
          <p:sp>
            <p:nvSpPr>
              <p:cNvPr id="75" name="橢圓 74" descr="2013">
                <a:extLst>
                  <a:ext uri="{FF2B5EF4-FFF2-40B4-BE49-F238E27FC236}">
                    <a16:creationId xmlns:a16="http://schemas.microsoft.com/office/drawing/2014/main" xmlns="" id="{266DACDA-08EB-CA4B-B560-74EC9022599E}"/>
                  </a:ext>
                </a:extLst>
              </p:cNvPr>
              <p:cNvSpPr/>
              <p:nvPr/>
            </p:nvSpPr>
            <p:spPr>
              <a:xfrm>
                <a:off x="308917" y="3694688"/>
                <a:ext cx="480731" cy="433560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 sz="1200" dirty="0">
                  <a:solidFill>
                    <a:srgbClr val="0000CC"/>
                  </a:solidFill>
                </a:endParaRPr>
              </a:p>
            </p:txBody>
          </p:sp>
          <p:cxnSp>
            <p:nvCxnSpPr>
              <p:cNvPr id="76" name="直線接點 75">
                <a:extLst>
                  <a:ext uri="{FF2B5EF4-FFF2-40B4-BE49-F238E27FC236}">
                    <a16:creationId xmlns:a16="http://schemas.microsoft.com/office/drawing/2014/main" xmlns="" id="{7D7952CF-540F-AA4A-84E8-62F3E4437E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281" y="3311229"/>
                <a:ext cx="0" cy="383459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文字方塊 76">
                <a:extLst>
                  <a:ext uri="{FF2B5EF4-FFF2-40B4-BE49-F238E27FC236}">
                    <a16:creationId xmlns:a16="http://schemas.microsoft.com/office/drawing/2014/main" xmlns="" id="{2175EA53-3AA3-5543-8D2B-0DEA2E843987}"/>
                  </a:ext>
                </a:extLst>
              </p:cNvPr>
              <p:cNvSpPr txBox="1"/>
              <p:nvPr/>
            </p:nvSpPr>
            <p:spPr>
              <a:xfrm>
                <a:off x="222910" y="3733111"/>
                <a:ext cx="6527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TW" dirty="0">
                    <a:solidFill>
                      <a:srgbClr val="0070C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2020</a:t>
                </a:r>
                <a:endParaRPr kumimoji="1" lang="zh-TW" altLang="en-US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4" name="文字方塊 33">
              <a:extLst>
                <a:ext uri="{FF2B5EF4-FFF2-40B4-BE49-F238E27FC236}">
                  <a16:creationId xmlns:a16="http://schemas.microsoft.com/office/drawing/2014/main" xmlns="" id="{17B7ABFA-5804-114E-9E40-ED8810C0ECD7}"/>
                </a:ext>
              </a:extLst>
            </p:cNvPr>
            <p:cNvSpPr txBox="1"/>
            <p:nvPr/>
          </p:nvSpPr>
          <p:spPr>
            <a:xfrm>
              <a:off x="131892" y="3185831"/>
              <a:ext cx="19642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concept is born</a:t>
              </a:r>
              <a:endParaRPr kumimoji="1" lang="zh-TW" altLang="en-US" sz="1600" dirty="0"/>
            </a:p>
          </p:txBody>
        </p:sp>
        <p:sp>
          <p:nvSpPr>
            <p:cNvPr id="79" name="文字方塊 78">
              <a:extLst>
                <a:ext uri="{FF2B5EF4-FFF2-40B4-BE49-F238E27FC236}">
                  <a16:creationId xmlns:a16="http://schemas.microsoft.com/office/drawing/2014/main" xmlns="" id="{E258D3F2-95F7-1241-BE0D-AC5FCF6D105B}"/>
                </a:ext>
              </a:extLst>
            </p:cNvPr>
            <p:cNvSpPr txBox="1"/>
            <p:nvPr/>
          </p:nvSpPr>
          <p:spPr>
            <a:xfrm>
              <a:off x="525912" y="5534312"/>
              <a:ext cx="22447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Set up a project team to prepare for industrial internet</a:t>
              </a:r>
              <a:endParaRPr kumimoji="1" lang="zh-TW" altLang="en-US" sz="1600" dirty="0"/>
            </a:p>
          </p:txBody>
        </p:sp>
        <p:sp>
          <p:nvSpPr>
            <p:cNvPr id="80" name="文字方塊 79">
              <a:extLst>
                <a:ext uri="{FF2B5EF4-FFF2-40B4-BE49-F238E27FC236}">
                  <a16:creationId xmlns:a16="http://schemas.microsoft.com/office/drawing/2014/main" xmlns="" id="{C2E62349-02F6-CC4A-BFB6-F6FE39B4F762}"/>
                </a:ext>
              </a:extLst>
            </p:cNvPr>
            <p:cNvSpPr txBox="1"/>
            <p:nvPr/>
          </p:nvSpPr>
          <p:spPr>
            <a:xfrm>
              <a:off x="2551847" y="2931825"/>
              <a:ext cx="19642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announced to build an “Industrial Internet Ecosystem”</a:t>
              </a:r>
              <a:endParaRPr kumimoji="1" lang="zh-TW" altLang="en-US" sz="1600" dirty="0"/>
            </a:p>
          </p:txBody>
        </p:sp>
        <p:sp>
          <p:nvSpPr>
            <p:cNvPr id="81" name="文字方塊 80">
              <a:extLst>
                <a:ext uri="{FF2B5EF4-FFF2-40B4-BE49-F238E27FC236}">
                  <a16:creationId xmlns:a16="http://schemas.microsoft.com/office/drawing/2014/main" xmlns="" id="{F8793441-C4C0-3A43-80C7-EE5034AD5A31}"/>
                </a:ext>
              </a:extLst>
            </p:cNvPr>
            <p:cNvSpPr txBox="1"/>
            <p:nvPr/>
          </p:nvSpPr>
          <p:spPr>
            <a:xfrm>
              <a:off x="3417660" y="5484726"/>
              <a:ext cx="23077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platform at Beijing Industrial Internet Alliance Conference</a:t>
              </a:r>
              <a:endParaRPr kumimoji="1" lang="zh-TW" altLang="en-US" sz="1600" dirty="0"/>
            </a:p>
          </p:txBody>
        </p:sp>
        <p:sp>
          <p:nvSpPr>
            <p:cNvPr id="82" name="文字方塊 81">
              <a:extLst>
                <a:ext uri="{FF2B5EF4-FFF2-40B4-BE49-F238E27FC236}">
                  <a16:creationId xmlns:a16="http://schemas.microsoft.com/office/drawing/2014/main" xmlns="" id="{7AD12945-60E3-0444-BB92-FFF777849B62}"/>
                </a:ext>
              </a:extLst>
            </p:cNvPr>
            <p:cNvSpPr txBox="1"/>
            <p:nvPr/>
          </p:nvSpPr>
          <p:spPr>
            <a:xfrm>
              <a:off x="5144541" y="2861043"/>
              <a:ext cx="28616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/>
                <a:t>Foxconn becomes the governing unit of “Alliance of Industrial Internet”(AII) , “china mobile IoT alliance“ and customization industry alliance</a:t>
              </a:r>
              <a:endParaRPr kumimoji="1" lang="zh-TW" altLang="en-US" sz="1600" dirty="0"/>
            </a:p>
          </p:txBody>
        </p:sp>
        <p:sp>
          <p:nvSpPr>
            <p:cNvPr id="83" name="文字方塊 82">
              <a:extLst>
                <a:ext uri="{FF2B5EF4-FFF2-40B4-BE49-F238E27FC236}">
                  <a16:creationId xmlns:a16="http://schemas.microsoft.com/office/drawing/2014/main" xmlns="" id="{7DC996B3-2A8B-3E48-9014-21D552733C17}"/>
                </a:ext>
              </a:extLst>
            </p:cNvPr>
            <p:cNvSpPr txBox="1"/>
            <p:nvPr/>
          </p:nvSpPr>
          <p:spPr>
            <a:xfrm>
              <a:off x="5773834" y="5547883"/>
              <a:ext cx="23077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listed on A share on Shanghai Stock Exchange</a:t>
              </a:r>
              <a:endParaRPr kumimoji="1" lang="zh-TW" altLang="en-US" sz="1600" dirty="0"/>
            </a:p>
          </p:txBody>
        </p:sp>
        <p:sp>
          <p:nvSpPr>
            <p:cNvPr id="84" name="文字方塊 83">
              <a:extLst>
                <a:ext uri="{FF2B5EF4-FFF2-40B4-BE49-F238E27FC236}">
                  <a16:creationId xmlns:a16="http://schemas.microsoft.com/office/drawing/2014/main" xmlns="" id="{91EA9560-34F4-5349-8BC5-A963F1DFBBB5}"/>
                </a:ext>
              </a:extLst>
            </p:cNvPr>
            <p:cNvSpPr txBox="1"/>
            <p:nvPr/>
          </p:nvSpPr>
          <p:spPr>
            <a:xfrm>
              <a:off x="8682980" y="2967910"/>
              <a:ext cx="317351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selected as 1 of 16 World Economic Forum’s (WEF)advanced manufacturing “lighthouses” factories.</a:t>
              </a:r>
              <a:endParaRPr kumimoji="1" lang="zh-TW" altLang="en-US" sz="1600" dirty="0"/>
            </a:p>
          </p:txBody>
        </p:sp>
        <p:sp>
          <p:nvSpPr>
            <p:cNvPr id="85" name="文字方塊 84">
              <a:extLst>
                <a:ext uri="{FF2B5EF4-FFF2-40B4-BE49-F238E27FC236}">
                  <a16:creationId xmlns:a16="http://schemas.microsoft.com/office/drawing/2014/main" xmlns="" id="{B2D16554-C323-F34E-83C8-D9D9B1BBAE77}"/>
                </a:ext>
              </a:extLst>
            </p:cNvPr>
            <p:cNvSpPr txBox="1"/>
            <p:nvPr/>
          </p:nvSpPr>
          <p:spPr>
            <a:xfrm>
              <a:off x="9119170" y="4783920"/>
              <a:ext cx="302751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600" dirty="0" err="1"/>
                <a:t>Fii</a:t>
              </a:r>
              <a:r>
                <a:rPr kumimoji="1" lang="en-US" altLang="zh-TW" sz="1600" dirty="0"/>
                <a:t> invested LUSTER, a machine vision company, and </a:t>
              </a:r>
              <a:r>
                <a:rPr kumimoji="1" lang="en-US" altLang="zh-TW" sz="1600" dirty="0" err="1"/>
                <a:t>Digiwin</a:t>
              </a:r>
              <a:r>
                <a:rPr kumimoji="1" lang="en-US" altLang="zh-TW" sz="1600" dirty="0"/>
                <a:t>, a digital solution provider, aiming to further ecology and expand capacity scope in Industrial Internet.</a:t>
              </a:r>
              <a:endParaRPr kumimoji="1" lang="zh-TW" altLang="en-US" sz="1600" dirty="0"/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6E18F8B-A2DA-8D4A-A357-0B07AD157AFA}"/>
              </a:ext>
            </a:extLst>
          </p:cNvPr>
          <p:cNvSpPr/>
          <p:nvPr/>
        </p:nvSpPr>
        <p:spPr>
          <a:xfrm>
            <a:off x="272338" y="612209"/>
            <a:ext cx="295465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1400" kern="0" dirty="0">
                <a:solidFill>
                  <a:srgbClr val="0070C0"/>
                </a:solidFill>
                <a:latin typeface="Malgun Gothic" panose="020B0503020000020004" pitchFamily="34" charset="-127"/>
                <a:cs typeface="Gulim" panose="020B0600000101010101" pitchFamily="34" charset="-127"/>
              </a:rPr>
              <a:t>1.2.1. General Information</a:t>
            </a:r>
            <a:r>
              <a:rPr lang="zh-TW" altLang="zh-TW" sz="1400" dirty="0"/>
              <a:t> </a:t>
            </a:r>
            <a:endParaRPr lang="zh-TW" altLang="en-US" sz="1400" dirty="0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167B8C2F-DE92-9449-833A-CA9403737660}"/>
              </a:ext>
            </a:extLst>
          </p:cNvPr>
          <p:cNvSpPr/>
          <p:nvPr/>
        </p:nvSpPr>
        <p:spPr>
          <a:xfrm>
            <a:off x="253899" y="2765458"/>
            <a:ext cx="203604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TW" sz="1400" kern="0" dirty="0">
                <a:solidFill>
                  <a:srgbClr val="0070C0"/>
                </a:solidFill>
                <a:latin typeface="Malgun Gothic" panose="020B0503020000020004" pitchFamily="34" charset="-127"/>
                <a:cs typeface="Gulim" panose="020B0600000101010101" pitchFamily="34" charset="-127"/>
              </a:rPr>
              <a:t>1.2.2. Business History </a:t>
            </a:r>
            <a:endParaRPr lang="zh-TW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2253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7B029485-D0B7-4EEF-BF2A-B5B6E7CF7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1779"/>
            <a:ext cx="12192000" cy="5448456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AE52B478-1C47-4D45-8204-EC5EA02178E3}"/>
              </a:ext>
            </a:extLst>
          </p:cNvPr>
          <p:cNvSpPr txBox="1"/>
          <p:nvPr/>
        </p:nvSpPr>
        <p:spPr>
          <a:xfrm>
            <a:off x="50973" y="4554981"/>
            <a:ext cx="3022238" cy="54386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Brazil: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Manaus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Sao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Paulo</a:t>
            </a:r>
          </a:p>
          <a:p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Mexico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Guadalajara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/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 err="1">
                <a:solidFill>
                  <a:schemeClr val="accent6">
                    <a:lumMod val="75000"/>
                  </a:schemeClr>
                </a:solidFill>
              </a:rPr>
              <a:t>Giuded</a:t>
            </a:r>
            <a:r>
              <a:rPr lang="zh-TW" altLang="en-US" sz="1467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6">
                    <a:lumMod val="75000"/>
                  </a:schemeClr>
                </a:solidFill>
              </a:rPr>
              <a:t>Juarez</a:t>
            </a:r>
            <a:endParaRPr lang="zh-TW" altLang="en-US" sz="1467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3702E2CE-B5D2-43F0-AF1D-7C26C7A78BFA}"/>
              </a:ext>
            </a:extLst>
          </p:cNvPr>
          <p:cNvSpPr txBox="1"/>
          <p:nvPr/>
        </p:nvSpPr>
        <p:spPr>
          <a:xfrm>
            <a:off x="9413216" y="1970627"/>
            <a:ext cx="2778785" cy="7696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Nanning</a:t>
            </a:r>
            <a:r>
              <a:rPr lang="zh-TW" altLang="en-US" sz="1467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/ Long-Hua</a:t>
            </a:r>
            <a:r>
              <a:rPr lang="zh-TW" altLang="en-US" sz="1467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/ </a:t>
            </a:r>
          </a:p>
          <a:p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Song-Jiang</a:t>
            </a:r>
            <a:r>
              <a:rPr lang="zh-TW" altLang="en-US" sz="1467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/ </a:t>
            </a:r>
            <a:r>
              <a:rPr lang="en-US" altLang="zh-TW" sz="1467" dirty="0" err="1">
                <a:solidFill>
                  <a:schemeClr val="accent2">
                    <a:lumMod val="75000"/>
                  </a:schemeClr>
                </a:solidFill>
              </a:rPr>
              <a:t>Guanlan</a:t>
            </a:r>
            <a:r>
              <a:rPr lang="zh-TW" altLang="en-US" sz="1467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/ </a:t>
            </a:r>
          </a:p>
          <a:p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Hang-Zhou</a:t>
            </a:r>
            <a:r>
              <a:rPr lang="zh-TW" altLang="en-US" sz="1467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zh-TW" sz="1467" dirty="0">
                <a:solidFill>
                  <a:schemeClr val="accent2">
                    <a:lumMod val="75000"/>
                  </a:schemeClr>
                </a:solidFill>
              </a:rPr>
              <a:t>/ Chong-Qing</a:t>
            </a:r>
            <a:endParaRPr lang="zh-TW" altLang="en-US" sz="1467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CD0F32C3-D81F-4956-ADC1-C6CA6F926B3D}"/>
              </a:ext>
            </a:extLst>
          </p:cNvPr>
          <p:cNvSpPr txBox="1"/>
          <p:nvPr/>
        </p:nvSpPr>
        <p:spPr>
          <a:xfrm>
            <a:off x="96352" y="1400945"/>
            <a:ext cx="3096938" cy="54386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467" dirty="0">
                <a:solidFill>
                  <a:srgbClr val="0070C0"/>
                </a:solidFill>
              </a:rPr>
              <a:t>USA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: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San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Jose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/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Santa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Clara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/</a:t>
            </a:r>
            <a:r>
              <a:rPr lang="zh-TW" altLang="en-US" sz="1467" dirty="0">
                <a:solidFill>
                  <a:srgbClr val="0070C0"/>
                </a:solidFill>
              </a:rPr>
              <a:t> </a:t>
            </a:r>
            <a:r>
              <a:rPr lang="en-US" altLang="zh-TW" sz="1467" dirty="0">
                <a:solidFill>
                  <a:srgbClr val="0070C0"/>
                </a:solidFill>
              </a:rPr>
              <a:t>Houston</a:t>
            </a:r>
          </a:p>
          <a:p>
            <a:endParaRPr lang="zh-TW" altLang="en-US" sz="1467" dirty="0">
              <a:solidFill>
                <a:srgbClr val="0070C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EFC4FC09-A31F-4448-8797-810F9BB34F24}"/>
              </a:ext>
            </a:extLst>
          </p:cNvPr>
          <p:cNvSpPr txBox="1"/>
          <p:nvPr/>
        </p:nvSpPr>
        <p:spPr>
          <a:xfrm>
            <a:off x="9369336" y="1508962"/>
            <a:ext cx="26988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2400" b="1" u="sng" dirty="0">
                <a:solidFill>
                  <a:srgbClr val="000090"/>
                </a:solidFill>
                <a:cs typeface="Arial" panose="020B0604020202020204" pitchFamily="34" charset="0"/>
              </a:rPr>
              <a:t>China</a:t>
            </a:r>
            <a:r>
              <a:rPr lang="zh-TW" altLang="en-US" sz="2400" u="sng" dirty="0">
                <a:solidFill>
                  <a:srgbClr val="000090"/>
                </a:solidFill>
                <a:cs typeface="Arial" panose="020B0604020202020204" pitchFamily="34" charset="0"/>
              </a:rPr>
              <a:t> － </a:t>
            </a:r>
            <a:r>
              <a:rPr lang="en-US" altLang="zh-TW" sz="1600" b="1" u="sng" dirty="0">
                <a:solidFill>
                  <a:srgbClr val="000090"/>
                </a:solidFill>
                <a:cs typeface="Arial" panose="020B0604020202020204" pitchFamily="34" charset="0"/>
              </a:rPr>
              <a:t>6</a:t>
            </a:r>
            <a:r>
              <a:rPr lang="zh-TW" altLang="en-US" sz="1600" b="1" u="sng" dirty="0">
                <a:solidFill>
                  <a:srgbClr val="000090"/>
                </a:solidFill>
                <a:cs typeface="Arial" panose="020B0604020202020204" pitchFamily="34" charset="0"/>
              </a:rPr>
              <a:t> </a:t>
            </a:r>
            <a:r>
              <a:rPr lang="en-US" altLang="zh-TW" sz="1600" b="1" u="sng" dirty="0">
                <a:solidFill>
                  <a:srgbClr val="000090"/>
                </a:solidFill>
                <a:cs typeface="Arial" panose="020B0604020202020204" pitchFamily="34" charset="0"/>
              </a:rPr>
              <a:t>branches</a:t>
            </a:r>
            <a:endParaRPr lang="zh-TW" altLang="en-US" sz="1600" b="1" u="sng" dirty="0">
              <a:solidFill>
                <a:srgbClr val="000090"/>
              </a:solidFill>
              <a:cs typeface="Arial" panose="020B0604020202020204" pitchFamily="34" charset="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FF3C7707-AF02-4FB2-BB99-E20702CCF6DA}"/>
              </a:ext>
            </a:extLst>
          </p:cNvPr>
          <p:cNvSpPr txBox="1"/>
          <p:nvPr/>
        </p:nvSpPr>
        <p:spPr>
          <a:xfrm>
            <a:off x="-12700" y="961827"/>
            <a:ext cx="422237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2400" b="1" u="sng" dirty="0">
                <a:solidFill>
                  <a:srgbClr val="000090"/>
                </a:solidFill>
                <a:latin typeface="+mj-lt"/>
                <a:cs typeface="Arial" panose="020B0604020202020204" pitchFamily="34" charset="0"/>
              </a:rPr>
              <a:t>North</a:t>
            </a:r>
            <a:r>
              <a:rPr lang="zh-TW" altLang="en-US" sz="2400" b="1" u="sng" dirty="0">
                <a:solidFill>
                  <a:srgbClr val="00009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altLang="zh-TW" sz="2400" b="1" u="sng" dirty="0">
                <a:solidFill>
                  <a:srgbClr val="000090"/>
                </a:solidFill>
                <a:latin typeface="+mj-lt"/>
                <a:cs typeface="Arial" panose="020B0604020202020204" pitchFamily="34" charset="0"/>
              </a:rPr>
              <a:t>America</a:t>
            </a:r>
            <a:r>
              <a:rPr lang="zh-TW" altLang="en-US" sz="2400" b="1" u="sng" dirty="0">
                <a:solidFill>
                  <a:srgbClr val="00009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zh-TW" altLang="en-US" sz="2400" u="sng" dirty="0">
                <a:solidFill>
                  <a:srgbClr val="000090"/>
                </a:solidFill>
                <a:cs typeface="Arial" panose="020B0604020202020204" pitchFamily="34" charset="0"/>
              </a:rPr>
              <a:t>－ </a:t>
            </a:r>
            <a:r>
              <a:rPr lang="en-US" altLang="zh-TW" sz="1600" b="1" u="sng" dirty="0">
                <a:solidFill>
                  <a:srgbClr val="000090"/>
                </a:solidFill>
                <a:cs typeface="Arial" panose="020B0604020202020204" pitchFamily="34" charset="0"/>
              </a:rPr>
              <a:t>3</a:t>
            </a:r>
            <a:r>
              <a:rPr lang="zh-TW" altLang="en-US" sz="1600" b="1" u="sng" dirty="0">
                <a:solidFill>
                  <a:srgbClr val="000090"/>
                </a:solidFill>
                <a:cs typeface="Arial" panose="020B0604020202020204" pitchFamily="34" charset="0"/>
              </a:rPr>
              <a:t> </a:t>
            </a:r>
            <a:r>
              <a:rPr lang="en-US" altLang="zh-TW" sz="1600" b="1" u="sng" dirty="0">
                <a:solidFill>
                  <a:srgbClr val="000090"/>
                </a:solidFill>
                <a:cs typeface="Arial" panose="020B0604020202020204" pitchFamily="34" charset="0"/>
              </a:rPr>
              <a:t>branches</a:t>
            </a:r>
            <a:endParaRPr lang="zh-TW" altLang="en-US" sz="1600" b="1" u="sng" dirty="0">
              <a:solidFill>
                <a:srgbClr val="000090"/>
              </a:solidFill>
              <a:cs typeface="Arial" panose="020B0604020202020204" pitchFamily="34" charset="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A32CB6DD-112A-EB49-A577-DAE3069FA454}"/>
              </a:ext>
            </a:extLst>
          </p:cNvPr>
          <p:cNvSpPr txBox="1"/>
          <p:nvPr/>
        </p:nvSpPr>
        <p:spPr>
          <a:xfrm flipH="1">
            <a:off x="96352" y="64663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1.2.3. </a:t>
            </a:r>
            <a:r>
              <a:rPr lang="en-US" altLang="zh-TW" sz="2400" b="1" dirty="0" err="1"/>
              <a:t>Fii</a:t>
            </a:r>
            <a:r>
              <a:rPr lang="en-US" altLang="zh-TW" sz="2400" b="1" dirty="0"/>
              <a:t> major business sectors: FG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Group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Branch   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8564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pic>
        <p:nvPicPr>
          <p:cNvPr id="205" name="圖片 204">
            <a:extLst>
              <a:ext uri="{FF2B5EF4-FFF2-40B4-BE49-F238E27FC236}">
                <a16:creationId xmlns:a16="http://schemas.microsoft.com/office/drawing/2014/main" xmlns="" id="{501F5B24-068B-4C27-B284-D9817E41C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4427"/>
            <a:ext cx="12192000" cy="5940459"/>
          </a:xfrm>
          <a:prstGeom prst="rect">
            <a:avLst/>
          </a:prstGeom>
        </p:spPr>
      </p:pic>
      <p:sp>
        <p:nvSpPr>
          <p:cNvPr id="206" name="文字方塊 205">
            <a:extLst>
              <a:ext uri="{FF2B5EF4-FFF2-40B4-BE49-F238E27FC236}">
                <a16:creationId xmlns:a16="http://schemas.microsoft.com/office/drawing/2014/main" xmlns="" id="{CB01968A-BF13-4566-B52A-4D28AE47B1CA}"/>
              </a:ext>
            </a:extLst>
          </p:cNvPr>
          <p:cNvSpPr txBox="1"/>
          <p:nvPr/>
        </p:nvSpPr>
        <p:spPr>
          <a:xfrm>
            <a:off x="3076353" y="628893"/>
            <a:ext cx="128419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Products</a:t>
            </a:r>
            <a:endParaRPr lang="zh-TW" altLang="en-US" sz="2400" dirty="0"/>
          </a:p>
        </p:txBody>
      </p:sp>
      <p:sp>
        <p:nvSpPr>
          <p:cNvPr id="207" name="文字方塊 206">
            <a:extLst>
              <a:ext uri="{FF2B5EF4-FFF2-40B4-BE49-F238E27FC236}">
                <a16:creationId xmlns:a16="http://schemas.microsoft.com/office/drawing/2014/main" xmlns="" id="{E1650015-0040-4FB5-BC76-5058890E84F7}"/>
              </a:ext>
            </a:extLst>
          </p:cNvPr>
          <p:cNvSpPr txBox="1"/>
          <p:nvPr/>
        </p:nvSpPr>
        <p:spPr>
          <a:xfrm>
            <a:off x="9146324" y="628893"/>
            <a:ext cx="120385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2400" dirty="0"/>
              <a:t>Services</a:t>
            </a:r>
            <a:endParaRPr lang="zh-TW" altLang="en-US" sz="2400" dirty="0"/>
          </a:p>
        </p:txBody>
      </p:sp>
      <p:sp>
        <p:nvSpPr>
          <p:cNvPr id="208" name="文字方塊 207">
            <a:extLst>
              <a:ext uri="{FF2B5EF4-FFF2-40B4-BE49-F238E27FC236}">
                <a16:creationId xmlns:a16="http://schemas.microsoft.com/office/drawing/2014/main" xmlns="" id="{3722C21D-9B91-40EE-9D6F-30BCFEF992BB}"/>
              </a:ext>
            </a:extLst>
          </p:cNvPr>
          <p:cNvSpPr txBox="1"/>
          <p:nvPr/>
        </p:nvSpPr>
        <p:spPr>
          <a:xfrm>
            <a:off x="635884" y="1930270"/>
            <a:ext cx="103259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2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Wifi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LTE/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AP</a:t>
            </a:r>
            <a:endParaRPr lang="zh-TW" altLang="en-US" sz="12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9" name="文字方塊 208">
            <a:extLst>
              <a:ext uri="{FF2B5EF4-FFF2-40B4-BE49-F238E27FC236}">
                <a16:creationId xmlns:a16="http://schemas.microsoft.com/office/drawing/2014/main" xmlns="" id="{627E24E2-32ED-480B-9F6E-689AAD2BFB58}"/>
              </a:ext>
            </a:extLst>
          </p:cNvPr>
          <p:cNvSpPr txBox="1"/>
          <p:nvPr/>
        </p:nvSpPr>
        <p:spPr>
          <a:xfrm>
            <a:off x="2464904" y="2091956"/>
            <a:ext cx="1007165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STB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0" name="文字方塊 209">
            <a:extLst>
              <a:ext uri="{FF2B5EF4-FFF2-40B4-BE49-F238E27FC236}">
                <a16:creationId xmlns:a16="http://schemas.microsoft.com/office/drawing/2014/main" xmlns="" id="{3BDCC334-C011-4D27-85BC-552423DF0DF5}"/>
              </a:ext>
            </a:extLst>
          </p:cNvPr>
          <p:cNvSpPr txBox="1"/>
          <p:nvPr/>
        </p:nvSpPr>
        <p:spPr>
          <a:xfrm>
            <a:off x="4401931" y="2091956"/>
            <a:ext cx="1630901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TV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Conference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1" name="文字方塊 210">
            <a:extLst>
              <a:ext uri="{FF2B5EF4-FFF2-40B4-BE49-F238E27FC236}">
                <a16:creationId xmlns:a16="http://schemas.microsoft.com/office/drawing/2014/main" xmlns="" id="{954AFF27-4450-4022-B11F-1C475A78D82B}"/>
              </a:ext>
            </a:extLst>
          </p:cNvPr>
          <p:cNvSpPr txBox="1"/>
          <p:nvPr/>
        </p:nvSpPr>
        <p:spPr>
          <a:xfrm>
            <a:off x="6465735" y="2091956"/>
            <a:ext cx="775252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PND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2" name="文字方塊 211">
            <a:extLst>
              <a:ext uri="{FF2B5EF4-FFF2-40B4-BE49-F238E27FC236}">
                <a16:creationId xmlns:a16="http://schemas.microsoft.com/office/drawing/2014/main" xmlns="" id="{0800B337-3177-46B9-BF90-43076E7C5B33}"/>
              </a:ext>
            </a:extLst>
          </p:cNvPr>
          <p:cNvSpPr txBox="1"/>
          <p:nvPr/>
        </p:nvSpPr>
        <p:spPr>
          <a:xfrm>
            <a:off x="4898667" y="3429000"/>
            <a:ext cx="775252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BTS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3" name="文字方塊 212">
            <a:extLst>
              <a:ext uri="{FF2B5EF4-FFF2-40B4-BE49-F238E27FC236}">
                <a16:creationId xmlns:a16="http://schemas.microsoft.com/office/drawing/2014/main" xmlns="" id="{C0528210-0D44-41EF-B881-C34D5B9575D3}"/>
              </a:ext>
            </a:extLst>
          </p:cNvPr>
          <p:cNvSpPr txBox="1"/>
          <p:nvPr/>
        </p:nvSpPr>
        <p:spPr>
          <a:xfrm>
            <a:off x="5019040" y="4571780"/>
            <a:ext cx="1071659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OTT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4" name="文字方塊 213">
            <a:extLst>
              <a:ext uri="{FF2B5EF4-FFF2-40B4-BE49-F238E27FC236}">
                <a16:creationId xmlns:a16="http://schemas.microsoft.com/office/drawing/2014/main" xmlns="" id="{8EBDA9C0-73E7-4287-A35C-75052FA3306B}"/>
              </a:ext>
            </a:extLst>
          </p:cNvPr>
          <p:cNvSpPr txBox="1"/>
          <p:nvPr/>
        </p:nvSpPr>
        <p:spPr>
          <a:xfrm>
            <a:off x="771477" y="6096807"/>
            <a:ext cx="1071659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Server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5" name="文字方塊 214">
            <a:extLst>
              <a:ext uri="{FF2B5EF4-FFF2-40B4-BE49-F238E27FC236}">
                <a16:creationId xmlns:a16="http://schemas.microsoft.com/office/drawing/2014/main" xmlns="" id="{68E6DA97-5C68-4405-BB13-01AE9FCB6DA7}"/>
              </a:ext>
            </a:extLst>
          </p:cNvPr>
          <p:cNvSpPr txBox="1"/>
          <p:nvPr/>
        </p:nvSpPr>
        <p:spPr>
          <a:xfrm>
            <a:off x="247312" y="4640988"/>
            <a:ext cx="1497536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ATS/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PDU/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BBU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6" name="文字方塊 215">
            <a:extLst>
              <a:ext uri="{FF2B5EF4-FFF2-40B4-BE49-F238E27FC236}">
                <a16:creationId xmlns:a16="http://schemas.microsoft.com/office/drawing/2014/main" xmlns="" id="{7AB1CF99-BF1F-404F-98EE-DDBDEC012104}"/>
              </a:ext>
            </a:extLst>
          </p:cNvPr>
          <p:cNvSpPr txBox="1"/>
          <p:nvPr/>
        </p:nvSpPr>
        <p:spPr>
          <a:xfrm>
            <a:off x="1948048" y="4601070"/>
            <a:ext cx="1497536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xDSL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Modem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7" name="文字方塊 216">
            <a:extLst>
              <a:ext uri="{FF2B5EF4-FFF2-40B4-BE49-F238E27FC236}">
                <a16:creationId xmlns:a16="http://schemas.microsoft.com/office/drawing/2014/main" xmlns="" id="{444EEE29-A935-4CA5-80D4-846DF8A23CD5}"/>
              </a:ext>
            </a:extLst>
          </p:cNvPr>
          <p:cNvSpPr txBox="1"/>
          <p:nvPr/>
        </p:nvSpPr>
        <p:spPr>
          <a:xfrm>
            <a:off x="6121646" y="4565136"/>
            <a:ext cx="1284177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IDC</a:t>
            </a:r>
            <a:r>
              <a:rPr lang="zh-TW" altLang="en-US" sz="1333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device</a:t>
            </a:r>
            <a:endParaRPr lang="zh-TW" altLang="en-US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8" name="文字方塊 217">
            <a:extLst>
              <a:ext uri="{FF2B5EF4-FFF2-40B4-BE49-F238E27FC236}">
                <a16:creationId xmlns:a16="http://schemas.microsoft.com/office/drawing/2014/main" xmlns="" id="{0037D0F0-4B1B-4501-A1F9-F623CC555B09}"/>
              </a:ext>
            </a:extLst>
          </p:cNvPr>
          <p:cNvSpPr txBox="1"/>
          <p:nvPr/>
        </p:nvSpPr>
        <p:spPr>
          <a:xfrm>
            <a:off x="3330683" y="4589894"/>
            <a:ext cx="1753053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Home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Gateway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9" name="文字方塊 218">
            <a:extLst>
              <a:ext uri="{FF2B5EF4-FFF2-40B4-BE49-F238E27FC236}">
                <a16:creationId xmlns:a16="http://schemas.microsoft.com/office/drawing/2014/main" xmlns="" id="{170AAAB4-B568-456B-9D8B-486918CE7918}"/>
              </a:ext>
            </a:extLst>
          </p:cNvPr>
          <p:cNvSpPr txBox="1"/>
          <p:nvPr/>
        </p:nvSpPr>
        <p:spPr>
          <a:xfrm>
            <a:off x="124108" y="3452372"/>
            <a:ext cx="2992803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Switch/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Router/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Smart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Gateway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0" name="文字方塊 219">
            <a:extLst>
              <a:ext uri="{FF2B5EF4-FFF2-40B4-BE49-F238E27FC236}">
                <a16:creationId xmlns:a16="http://schemas.microsoft.com/office/drawing/2014/main" xmlns="" id="{F7F3F9FA-44EB-432F-9952-33BF85097AC1}"/>
              </a:ext>
            </a:extLst>
          </p:cNvPr>
          <p:cNvSpPr txBox="1"/>
          <p:nvPr/>
        </p:nvSpPr>
        <p:spPr>
          <a:xfrm>
            <a:off x="2843696" y="3391682"/>
            <a:ext cx="2001299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IP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Phone/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Radio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1" name="文字方塊 220">
            <a:extLst>
              <a:ext uri="{FF2B5EF4-FFF2-40B4-BE49-F238E27FC236}">
                <a16:creationId xmlns:a16="http://schemas.microsoft.com/office/drawing/2014/main" xmlns="" id="{21D2313D-C92A-4F83-A000-E6E204699D75}"/>
              </a:ext>
            </a:extLst>
          </p:cNvPr>
          <p:cNvSpPr txBox="1"/>
          <p:nvPr/>
        </p:nvSpPr>
        <p:spPr>
          <a:xfrm>
            <a:off x="2303629" y="6139063"/>
            <a:ext cx="2658537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Storage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Controller/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JBOD/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SSD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2" name="文字方塊 221">
            <a:extLst>
              <a:ext uri="{FF2B5EF4-FFF2-40B4-BE49-F238E27FC236}">
                <a16:creationId xmlns:a16="http://schemas.microsoft.com/office/drawing/2014/main" xmlns="" id="{03C07E8E-44A9-4A6F-B937-C3F296EF3263}"/>
              </a:ext>
            </a:extLst>
          </p:cNvPr>
          <p:cNvSpPr txBox="1"/>
          <p:nvPr/>
        </p:nvSpPr>
        <p:spPr>
          <a:xfrm>
            <a:off x="4898667" y="6231122"/>
            <a:ext cx="1071659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Rack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3" name="文字方塊 222">
            <a:extLst>
              <a:ext uri="{FF2B5EF4-FFF2-40B4-BE49-F238E27FC236}">
                <a16:creationId xmlns:a16="http://schemas.microsoft.com/office/drawing/2014/main" xmlns="" id="{A012CC92-EF1A-4754-856E-792262991198}"/>
              </a:ext>
            </a:extLst>
          </p:cNvPr>
          <p:cNvSpPr txBox="1"/>
          <p:nvPr/>
        </p:nvSpPr>
        <p:spPr>
          <a:xfrm>
            <a:off x="6078321" y="6006205"/>
            <a:ext cx="1315124" cy="3797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Containerized Data</a:t>
            </a:r>
            <a:r>
              <a:rPr lang="zh-TW" alt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Center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5" name="文字方塊 224">
            <a:extLst>
              <a:ext uri="{FF2B5EF4-FFF2-40B4-BE49-F238E27FC236}">
                <a16:creationId xmlns:a16="http://schemas.microsoft.com/office/drawing/2014/main" xmlns="" id="{F65D9175-2834-45D8-83B1-11B576A58F10}"/>
              </a:ext>
            </a:extLst>
          </p:cNvPr>
          <p:cNvSpPr txBox="1"/>
          <p:nvPr/>
        </p:nvSpPr>
        <p:spPr>
          <a:xfrm>
            <a:off x="6369697" y="3068960"/>
            <a:ext cx="1042127" cy="3797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Integration</a:t>
            </a:r>
          </a:p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Server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4" name="文字方塊 223">
            <a:extLst>
              <a:ext uri="{FF2B5EF4-FFF2-40B4-BE49-F238E27FC236}">
                <a16:creationId xmlns:a16="http://schemas.microsoft.com/office/drawing/2014/main" xmlns="" id="{36A9BC11-FBD3-42E4-B16A-98C92EF51E05}"/>
              </a:ext>
            </a:extLst>
          </p:cNvPr>
          <p:cNvSpPr txBox="1"/>
          <p:nvPr/>
        </p:nvSpPr>
        <p:spPr>
          <a:xfrm>
            <a:off x="5873635" y="3081339"/>
            <a:ext cx="629236" cy="2387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Filter</a:t>
            </a:r>
            <a:endParaRPr lang="zh-TW" altLang="en-US" sz="1333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6" name="文字方塊 225">
            <a:extLst>
              <a:ext uri="{FF2B5EF4-FFF2-40B4-BE49-F238E27FC236}">
                <a16:creationId xmlns:a16="http://schemas.microsoft.com/office/drawing/2014/main" xmlns="" id="{A10852EB-BD39-4131-9E66-FFBA81541C0E}"/>
              </a:ext>
            </a:extLst>
          </p:cNvPr>
          <p:cNvSpPr txBox="1"/>
          <p:nvPr/>
        </p:nvSpPr>
        <p:spPr>
          <a:xfrm>
            <a:off x="7652993" y="1424657"/>
            <a:ext cx="1065032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4G/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Fiber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27" name="文字方塊 226">
            <a:extLst>
              <a:ext uri="{FF2B5EF4-FFF2-40B4-BE49-F238E27FC236}">
                <a16:creationId xmlns:a16="http://schemas.microsoft.com/office/drawing/2014/main" xmlns="" id="{6E687F2F-30E6-4D2B-8BB0-A17B456BE0F2}"/>
              </a:ext>
            </a:extLst>
          </p:cNvPr>
          <p:cNvSpPr txBox="1"/>
          <p:nvPr/>
        </p:nvSpPr>
        <p:spPr>
          <a:xfrm>
            <a:off x="8742784" y="1424658"/>
            <a:ext cx="1672865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Smart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Life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28" name="文字方塊 227">
            <a:extLst>
              <a:ext uri="{FF2B5EF4-FFF2-40B4-BE49-F238E27FC236}">
                <a16:creationId xmlns:a16="http://schemas.microsoft.com/office/drawing/2014/main" xmlns="" id="{594F15FB-A1F9-435A-8498-88EF4352D831}"/>
              </a:ext>
            </a:extLst>
          </p:cNvPr>
          <p:cNvSpPr txBox="1"/>
          <p:nvPr/>
        </p:nvSpPr>
        <p:spPr>
          <a:xfrm>
            <a:off x="7854005" y="3706863"/>
            <a:ext cx="1672865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Data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Center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29" name="文字方塊 228">
            <a:extLst>
              <a:ext uri="{FF2B5EF4-FFF2-40B4-BE49-F238E27FC236}">
                <a16:creationId xmlns:a16="http://schemas.microsoft.com/office/drawing/2014/main" xmlns="" id="{D7D36CC1-E6B5-413E-8FF0-DFD5C1E8A2DA}"/>
              </a:ext>
            </a:extLst>
          </p:cNvPr>
          <p:cNvSpPr txBox="1"/>
          <p:nvPr/>
        </p:nvSpPr>
        <p:spPr>
          <a:xfrm>
            <a:off x="10538320" y="1440723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Smart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Factory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0" name="文字方塊 229">
            <a:extLst>
              <a:ext uri="{FF2B5EF4-FFF2-40B4-BE49-F238E27FC236}">
                <a16:creationId xmlns:a16="http://schemas.microsoft.com/office/drawing/2014/main" xmlns="" id="{BBB727E9-C147-44F8-91F5-47FCCE17E5DD}"/>
              </a:ext>
            </a:extLst>
          </p:cNvPr>
          <p:cNvSpPr txBox="1"/>
          <p:nvPr/>
        </p:nvSpPr>
        <p:spPr>
          <a:xfrm>
            <a:off x="10023002" y="3720181"/>
            <a:ext cx="1672865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Mobile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Broadband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1" name="文字方塊 230">
            <a:extLst>
              <a:ext uri="{FF2B5EF4-FFF2-40B4-BE49-F238E27FC236}">
                <a16:creationId xmlns:a16="http://schemas.microsoft.com/office/drawing/2014/main" xmlns="" id="{91337FC4-021A-43C1-9837-AE3D98B54C4E}"/>
              </a:ext>
            </a:extLst>
          </p:cNvPr>
          <p:cNvSpPr txBox="1"/>
          <p:nvPr/>
        </p:nvSpPr>
        <p:spPr>
          <a:xfrm>
            <a:off x="7924932" y="4905591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Smart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City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2" name="文字方塊 231">
            <a:extLst>
              <a:ext uri="{FF2B5EF4-FFF2-40B4-BE49-F238E27FC236}">
                <a16:creationId xmlns:a16="http://schemas.microsoft.com/office/drawing/2014/main" xmlns="" id="{CE20C961-74F0-4EE5-8869-68B957AEB148}"/>
              </a:ext>
            </a:extLst>
          </p:cNvPr>
          <p:cNvSpPr txBox="1"/>
          <p:nvPr/>
        </p:nvSpPr>
        <p:spPr>
          <a:xfrm>
            <a:off x="8048207" y="5968971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Smart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Home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3" name="文字方塊 232">
            <a:extLst>
              <a:ext uri="{FF2B5EF4-FFF2-40B4-BE49-F238E27FC236}">
                <a16:creationId xmlns:a16="http://schemas.microsoft.com/office/drawing/2014/main" xmlns="" id="{D98C9CAF-3871-4426-82C1-95CFCB37EA82}"/>
              </a:ext>
            </a:extLst>
          </p:cNvPr>
          <p:cNvSpPr txBox="1"/>
          <p:nvPr/>
        </p:nvSpPr>
        <p:spPr>
          <a:xfrm>
            <a:off x="10023001" y="4905591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IoT/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IoE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4" name="文字方塊 233">
            <a:extLst>
              <a:ext uri="{FF2B5EF4-FFF2-40B4-BE49-F238E27FC236}">
                <a16:creationId xmlns:a16="http://schemas.microsoft.com/office/drawing/2014/main" xmlns="" id="{CFAA2C1D-1C2F-498F-97C7-09EAB2B75A69}"/>
              </a:ext>
            </a:extLst>
          </p:cNvPr>
          <p:cNvSpPr txBox="1"/>
          <p:nvPr/>
        </p:nvSpPr>
        <p:spPr>
          <a:xfrm>
            <a:off x="10035380" y="5974802"/>
            <a:ext cx="1531008" cy="2432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67"/>
              </a:lnSpc>
            </a:pPr>
            <a:r>
              <a:rPr lang="en-US" altLang="zh-TW" sz="1333" b="1" dirty="0">
                <a:solidFill>
                  <a:srgbClr val="92D050"/>
                </a:solidFill>
              </a:rPr>
              <a:t>Internet</a:t>
            </a:r>
            <a:r>
              <a:rPr lang="zh-TW" altLang="en-US" sz="1333" b="1" dirty="0">
                <a:solidFill>
                  <a:srgbClr val="92D050"/>
                </a:solidFill>
              </a:rPr>
              <a:t> </a:t>
            </a:r>
            <a:r>
              <a:rPr lang="en-US" altLang="zh-TW" sz="1333" b="1" dirty="0">
                <a:solidFill>
                  <a:srgbClr val="92D050"/>
                </a:solidFill>
              </a:rPr>
              <a:t>+</a:t>
            </a:r>
            <a:endParaRPr lang="zh-TW" altLang="en-US" sz="1400" b="1" dirty="0">
              <a:solidFill>
                <a:srgbClr val="92D050"/>
              </a:solidFill>
            </a:endParaRPr>
          </a:p>
        </p:txBody>
      </p:sp>
      <p:sp>
        <p:nvSpPr>
          <p:cNvPr id="235" name="文字方塊 234">
            <a:extLst>
              <a:ext uri="{FF2B5EF4-FFF2-40B4-BE49-F238E27FC236}">
                <a16:creationId xmlns:a16="http://schemas.microsoft.com/office/drawing/2014/main" xmlns="" id="{2631FDA3-05D2-4B49-9CF4-C451A73C0AD3}"/>
              </a:ext>
            </a:extLst>
          </p:cNvPr>
          <p:cNvSpPr txBox="1"/>
          <p:nvPr/>
        </p:nvSpPr>
        <p:spPr>
          <a:xfrm flipH="1">
            <a:off x="96352" y="64663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1.2.3. </a:t>
            </a:r>
            <a:r>
              <a:rPr lang="en-US" altLang="zh-TW" sz="2400" b="1" dirty="0" err="1"/>
              <a:t>Fii</a:t>
            </a:r>
            <a:r>
              <a:rPr lang="en-US" altLang="zh-TW" sz="2400" b="1" dirty="0"/>
              <a:t> major business sectors   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5616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-867307" y="653297"/>
            <a:ext cx="186656" cy="344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zh-TW" altLang="en-US" sz="1622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79074" y="71605"/>
            <a:ext cx="9969016" cy="10156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/>
              <a:t>1.2.4. Manpower/organization composition for </a:t>
            </a:r>
            <a:r>
              <a:rPr lang="en-US" altLang="zh-TW" sz="2400" b="1" dirty="0" smtClean="0"/>
              <a:t>T-project</a:t>
            </a:r>
          </a:p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 smtClean="0"/>
              <a:t>PM/Sales/SW/HW</a:t>
            </a:r>
            <a:endParaRPr lang="en-US" altLang="zh-TW" sz="2400" b="1" dirty="0"/>
          </a:p>
        </p:txBody>
      </p: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xmlns="" id="{6A2DE086-4A4F-E14C-A599-2C0422EC39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1338058"/>
              </p:ext>
            </p:extLst>
          </p:nvPr>
        </p:nvGraphicFramePr>
        <p:xfrm>
          <a:off x="-97731" y="653297"/>
          <a:ext cx="12425197" cy="6678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913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3565496729"/>
              </p:ext>
            </p:extLst>
          </p:nvPr>
        </p:nvGraphicFramePr>
        <p:xfrm>
          <a:off x="220133" y="1587340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3779684822"/>
              </p:ext>
            </p:extLst>
          </p:nvPr>
        </p:nvGraphicFramePr>
        <p:xfrm>
          <a:off x="821267" y="4534459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3059331133"/>
              </p:ext>
            </p:extLst>
          </p:nvPr>
        </p:nvGraphicFramePr>
        <p:xfrm>
          <a:off x="2827866" y="1516731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3275460426"/>
              </p:ext>
            </p:extLst>
          </p:nvPr>
        </p:nvGraphicFramePr>
        <p:xfrm>
          <a:off x="9728200" y="1382667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0" name="資料庫圖表 9"/>
          <p:cNvGraphicFramePr/>
          <p:nvPr>
            <p:extLst>
              <p:ext uri="{D42A27DB-BD31-4B8C-83A1-F6EECF244321}">
                <p14:modId xmlns:p14="http://schemas.microsoft.com/office/powerpoint/2010/main" val="3213355218"/>
              </p:ext>
            </p:extLst>
          </p:nvPr>
        </p:nvGraphicFramePr>
        <p:xfrm>
          <a:off x="6595532" y="1505874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-60476" y="1013335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ME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2589591" y="1013335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Layout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6314923" y="1013335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Compliance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9447591" y="916861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Package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732" y="52945"/>
            <a:ext cx="927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/>
              <a:t>1.2.4. Manpower/organization composition for T-project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821267" y="4165127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HW QA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graphicFrame>
        <p:nvGraphicFramePr>
          <p:cNvPr id="17" name="資料庫圖表 16"/>
          <p:cNvGraphicFramePr/>
          <p:nvPr>
            <p:extLst>
              <p:ext uri="{D42A27DB-BD31-4B8C-83A1-F6EECF244321}">
                <p14:modId xmlns:p14="http://schemas.microsoft.com/office/powerpoint/2010/main" val="3153190653"/>
              </p:ext>
            </p:extLst>
          </p:nvPr>
        </p:nvGraphicFramePr>
        <p:xfrm>
          <a:off x="3974496" y="3953933"/>
          <a:ext cx="6701971" cy="2968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18" name="文字方塊 17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5720141" y="4050407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SQA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77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-867307" y="653297"/>
            <a:ext cx="186656" cy="344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zh-TW" altLang="en-US" sz="1622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70111" y="61626"/>
            <a:ext cx="9969016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/>
              <a:t>1.2.4. Manpower/organization composition for T-project</a:t>
            </a:r>
          </a:p>
        </p:txBody>
      </p:sp>
      <p:graphicFrame>
        <p:nvGraphicFramePr>
          <p:cNvPr id="13" name="資料庫圖表 12">
            <a:extLst>
              <a:ext uri="{FF2B5EF4-FFF2-40B4-BE49-F238E27FC236}">
                <a16:creationId xmlns:a16="http://schemas.microsoft.com/office/drawing/2014/main" xmlns="" id="{891B29F4-17BB-5544-9961-57322DAC23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6904337"/>
              </p:ext>
            </p:extLst>
          </p:nvPr>
        </p:nvGraphicFramePr>
        <p:xfrm>
          <a:off x="1017992" y="1068842"/>
          <a:ext cx="4978400" cy="5614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文字方塊 14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1990824" y="884176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rgbClr val="1F497D"/>
                </a:solidFill>
              </a:rPr>
              <a:t>CFT team from VN Factory 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75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xmlns="" id="{B4C55327-4350-8F41-BA55-741E6FDE8E31}"/>
              </a:ext>
            </a:extLst>
          </p:cNvPr>
          <p:cNvGrpSpPr/>
          <p:nvPr/>
        </p:nvGrpSpPr>
        <p:grpSpPr>
          <a:xfrm>
            <a:off x="7028435" y="297180"/>
            <a:ext cx="4497859" cy="6067614"/>
            <a:chOff x="2137719" y="-146390"/>
            <a:chExt cx="4497859" cy="7102628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xmlns="" id="{F64451AE-AE57-1B4A-93F8-7F99D69C2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54732" y="593825"/>
              <a:ext cx="4062390" cy="6048473"/>
            </a:xfrm>
            <a:prstGeom prst="rect">
              <a:avLst/>
            </a:prstGeom>
          </p:spPr>
        </p:pic>
        <p:sp>
          <p:nvSpPr>
            <p:cNvPr id="6" name="圓角矩形 5">
              <a:extLst>
                <a:ext uri="{FF2B5EF4-FFF2-40B4-BE49-F238E27FC236}">
                  <a16:creationId xmlns:a16="http://schemas.microsoft.com/office/drawing/2014/main" xmlns="" id="{B733BFC9-8248-2341-BB44-1ACEAA934E38}"/>
                </a:ext>
              </a:extLst>
            </p:cNvPr>
            <p:cNvSpPr/>
            <p:nvPr/>
          </p:nvSpPr>
          <p:spPr>
            <a:xfrm>
              <a:off x="2137719" y="347208"/>
              <a:ext cx="4497859" cy="6609030"/>
            </a:xfrm>
            <a:prstGeom prst="roundRect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xmlns="" id="{71DB6354-C56D-9340-9834-FF4D28D782DF}"/>
                </a:ext>
              </a:extLst>
            </p:cNvPr>
            <p:cNvSpPr txBox="1"/>
            <p:nvPr/>
          </p:nvSpPr>
          <p:spPr>
            <a:xfrm>
              <a:off x="3739677" y="-146390"/>
              <a:ext cx="1293941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zh-TW" sz="40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2019</a:t>
              </a:r>
              <a:endParaRPr kumimoji="1" lang="zh-TW" altLang="en-US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群組 7">
            <a:extLst>
              <a:ext uri="{FF2B5EF4-FFF2-40B4-BE49-F238E27FC236}">
                <a16:creationId xmlns:a16="http://schemas.microsoft.com/office/drawing/2014/main" xmlns="" id="{D604C611-7A64-AE4E-8A25-C858FCBD3C58}"/>
              </a:ext>
            </a:extLst>
          </p:cNvPr>
          <p:cNvGrpSpPr/>
          <p:nvPr/>
        </p:nvGrpSpPr>
        <p:grpSpPr>
          <a:xfrm>
            <a:off x="1923331" y="297180"/>
            <a:ext cx="4637355" cy="6067614"/>
            <a:chOff x="6668624" y="-169260"/>
            <a:chExt cx="4497859" cy="6915569"/>
          </a:xfrm>
        </p:grpSpPr>
        <p:sp>
          <p:nvSpPr>
            <p:cNvPr id="15" name="圓角矩形 14">
              <a:extLst>
                <a:ext uri="{FF2B5EF4-FFF2-40B4-BE49-F238E27FC236}">
                  <a16:creationId xmlns:a16="http://schemas.microsoft.com/office/drawing/2014/main" xmlns="" id="{BEC31796-9A76-F443-BBBF-C34A8281558B}"/>
                </a:ext>
              </a:extLst>
            </p:cNvPr>
            <p:cNvSpPr/>
            <p:nvPr/>
          </p:nvSpPr>
          <p:spPr>
            <a:xfrm>
              <a:off x="6668624" y="256325"/>
              <a:ext cx="4497859" cy="6489984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xmlns="" id="{9082B73F-E092-EB47-8C3A-78852BFA7CEF}"/>
                </a:ext>
              </a:extLst>
            </p:cNvPr>
            <p:cNvSpPr txBox="1"/>
            <p:nvPr/>
          </p:nvSpPr>
          <p:spPr>
            <a:xfrm>
              <a:off x="8351962" y="-169260"/>
              <a:ext cx="1247686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zh-TW" sz="40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2018</a:t>
              </a:r>
              <a:endParaRPr kumimoji="1" lang="zh-TW" altLang="en-US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" name="圖片 4">
              <a:extLst>
                <a:ext uri="{FF2B5EF4-FFF2-40B4-BE49-F238E27FC236}">
                  <a16:creationId xmlns:a16="http://schemas.microsoft.com/office/drawing/2014/main" xmlns="" id="{D8AD67C2-BB59-F040-A983-6B39B3563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54302" y="476353"/>
              <a:ext cx="3926501" cy="6085364"/>
            </a:xfrm>
            <a:prstGeom prst="rect">
              <a:avLst/>
            </a:prstGeom>
          </p:spPr>
        </p:pic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35521C5-24AF-D341-AFD9-8ADB5ED143B4}"/>
              </a:ext>
            </a:extLst>
          </p:cNvPr>
          <p:cNvSpPr/>
          <p:nvPr/>
        </p:nvSpPr>
        <p:spPr>
          <a:xfrm>
            <a:off x="7028435" y="6396335"/>
            <a:ext cx="44978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/>
              <a:t>Reference link:</a:t>
            </a:r>
            <a:br>
              <a:rPr lang="en-US" altLang="zh-TW" sz="1200" dirty="0"/>
            </a:br>
            <a:r>
              <a:rPr lang="zh-TW" altLang="en-US" sz="1200" dirty="0"/>
              <a:t>http://www.fii-foxconn.com/static/file/%E9%95%BF%E5%9B%BE.jpg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1DE42043-18FD-FC48-BA09-49F4B296C483}"/>
              </a:ext>
            </a:extLst>
          </p:cNvPr>
          <p:cNvSpPr/>
          <p:nvPr/>
        </p:nvSpPr>
        <p:spPr>
          <a:xfrm>
            <a:off x="1924566" y="6364794"/>
            <a:ext cx="44978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200" dirty="0"/>
              <a:t>Reference link:</a:t>
            </a:r>
            <a:br>
              <a:rPr lang="en-US" altLang="zh-TW" sz="1200" dirty="0"/>
            </a:br>
            <a:r>
              <a:rPr lang="fr-FR" altLang="zh-TW" sz="1200" dirty="0"/>
              <a:t>http://</a:t>
            </a:r>
            <a:r>
              <a:rPr lang="fr-FR" altLang="zh-TW" sz="1200" dirty="0" err="1"/>
              <a:t>www.fii-foxconn.com</a:t>
            </a:r>
            <a:r>
              <a:rPr lang="fr-FR" altLang="zh-TW" sz="1200" dirty="0"/>
              <a:t>/</a:t>
            </a:r>
            <a:r>
              <a:rPr lang="fr-FR" altLang="zh-TW" sz="1200" dirty="0" err="1"/>
              <a:t>static</a:t>
            </a:r>
            <a:r>
              <a:rPr lang="fr-FR" altLang="zh-TW" sz="1200" dirty="0"/>
              <a:t>/file/032919_content.pdf</a:t>
            </a:r>
            <a:endParaRPr lang="zh-TW" altLang="en-US" sz="1200" dirty="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xmlns="" id="{1C5CBF99-A4B2-F341-B6CB-A32D5FBCF853}"/>
              </a:ext>
            </a:extLst>
          </p:cNvPr>
          <p:cNvSpPr txBox="1">
            <a:spLocks/>
          </p:cNvSpPr>
          <p:nvPr/>
        </p:nvSpPr>
        <p:spPr>
          <a:xfrm>
            <a:off x="0" y="27303"/>
            <a:ext cx="12208387" cy="492438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>
            <a:defPPr>
              <a:defRPr lang="zh-TW"/>
            </a:defPPr>
            <a:lvl1pPr>
              <a:defRPr sz="3200" b="1"/>
            </a:lvl1pPr>
          </a:lstStyle>
          <a:p>
            <a:r>
              <a:rPr lang="en-US" altLang="zh-TW" sz="2400" dirty="0"/>
              <a:t>1.2.5. Business status for the last two years (sales, operating profit, net profit, etc.) </a:t>
            </a:r>
            <a:r>
              <a:rPr lang="zh-TW" altLang="zh-TW" sz="2400" dirty="0"/>
              <a:t> 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78656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870DFEFE-8BE9-471D-93FF-05AA62693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29D8AFC-0CFB-44F9-B475-5D90C78297BA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F16372B7-0986-4740-AF47-F92192FD3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028" y="6393421"/>
            <a:ext cx="2743200" cy="365125"/>
          </a:xfrm>
        </p:spPr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12</a:t>
            </a:fld>
            <a:endParaRPr lang="en-US" altLang="zh-TW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DE040066-AED4-F646-B0D0-CFD37F0D619C}"/>
              </a:ext>
            </a:extLst>
          </p:cNvPr>
          <p:cNvSpPr txBox="1"/>
          <p:nvPr/>
        </p:nvSpPr>
        <p:spPr>
          <a:xfrm flipH="1">
            <a:off x="36758" y="60070"/>
            <a:ext cx="11402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/>
              <a:t>1.2.6</a:t>
            </a:r>
            <a:r>
              <a:rPr lang="en-US" altLang="zh-TW" sz="2400" b="1" dirty="0"/>
              <a:t>. Credit Evaluation sheet </a:t>
            </a:r>
            <a:endParaRPr lang="zh-TW" altLang="en-US" sz="2400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EBF994DE-D471-CB46-A7E4-2CB2B815A23F}"/>
              </a:ext>
            </a:extLst>
          </p:cNvPr>
          <p:cNvSpPr/>
          <p:nvPr/>
        </p:nvSpPr>
        <p:spPr>
          <a:xfrm>
            <a:off x="96352" y="601851"/>
            <a:ext cx="5025190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TW" sz="1500" b="1" u="sng" dirty="0">
                <a:solidFill>
                  <a:srgbClr val="0000FF"/>
                </a:solidFill>
                <a:latin typeface="Noto Sans SC Sliced"/>
              </a:rPr>
              <a:t>2017-2018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Trusted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Service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Certificate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of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Platform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2017 Excellent Application Case of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2018 Excellent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Platform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One of 2018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China's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Top 50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Big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-Data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Enterprises</a:t>
            </a:r>
            <a:endParaRPr lang="fr-FR" altLang="zh-TW" sz="15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2018 Pilot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Demonstration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Enterprise of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Platform Solution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2018 Intelligent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Manufacturing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Pilot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Demonstration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Enterprise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Enterprise of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Ecological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Supply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Resource Pool in Guangdong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Tianjin Smart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Manufacturing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and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Supply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&amp; Service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Organization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(First Batch) Platform Service Provider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The First Batch of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Application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Benchmarking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Units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 Guangdong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TOP 10 out of China 50 Best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Enterprises</a:t>
            </a:r>
            <a:endParaRPr lang="fr-FR" altLang="zh-TW" sz="15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2017-2018 China Best 100 Internet Of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Things</a:t>
            </a:r>
            <a:endParaRPr lang="fr-FR" altLang="zh-TW" sz="15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2018 TOP 15 in China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Internet Platform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Vitality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List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2018 China Golden Great Wall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Award</a:t>
            </a:r>
            <a:r>
              <a:rPr lang="fr-FR" altLang="zh-TW" sz="1500" dirty="0">
                <a:solidFill>
                  <a:srgbClr val="000000"/>
                </a:solidFill>
                <a:latin typeface="Noto Sans SC Sliced"/>
              </a:rPr>
              <a:t> for Smart </a:t>
            </a:r>
            <a:r>
              <a:rPr lang="fr-FR" altLang="zh-TW" sz="1500" dirty="0" err="1">
                <a:solidFill>
                  <a:srgbClr val="000000"/>
                </a:solidFill>
                <a:latin typeface="Noto Sans SC Sliced"/>
              </a:rPr>
              <a:t>Manufacturing</a:t>
            </a:r>
            <a:endParaRPr lang="fr-FR" altLang="zh-TW" sz="15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500" u="sng" dirty="0">
                <a:solidFill>
                  <a:srgbClr val="000000"/>
                </a:solidFill>
                <a:latin typeface="Noto Sans SC Sliced"/>
              </a:rPr>
              <a:t>2018 Pilot </a:t>
            </a:r>
            <a:r>
              <a:rPr lang="fr-FR" altLang="zh-TW" sz="1500" u="sng" dirty="0" err="1">
                <a:solidFill>
                  <a:srgbClr val="000000"/>
                </a:solidFill>
                <a:latin typeface="Noto Sans SC Sliced"/>
              </a:rPr>
              <a:t>Demonstration</a:t>
            </a:r>
            <a:r>
              <a:rPr lang="fr-FR" altLang="zh-TW" sz="1500" u="sng" dirty="0">
                <a:solidFill>
                  <a:srgbClr val="000000"/>
                </a:solidFill>
                <a:latin typeface="Noto Sans SC Sliced"/>
              </a:rPr>
              <a:t> Project of </a:t>
            </a:r>
            <a:r>
              <a:rPr lang="fr-FR" altLang="zh-TW" sz="1500" u="sng" dirty="0" err="1">
                <a:solidFill>
                  <a:srgbClr val="000000"/>
                </a:solidFill>
                <a:latin typeface="Noto Sans SC Sliced"/>
              </a:rPr>
              <a:t>Manufacturing</a:t>
            </a:r>
            <a:r>
              <a:rPr lang="fr-FR" altLang="zh-TW" sz="1500" u="sng" dirty="0">
                <a:solidFill>
                  <a:srgbClr val="000000"/>
                </a:solidFill>
                <a:latin typeface="Noto Sans SC Sliced"/>
              </a:rPr>
              <a:t> “</a:t>
            </a:r>
            <a:r>
              <a:rPr lang="fr-FR" altLang="zh-TW" sz="1500" u="sng" dirty="0" err="1">
                <a:solidFill>
                  <a:srgbClr val="000000"/>
                </a:solidFill>
                <a:latin typeface="Noto Sans SC Sliced"/>
              </a:rPr>
              <a:t>Entrepreneurship</a:t>
            </a:r>
            <a:r>
              <a:rPr lang="fr-FR" altLang="zh-TW" sz="1500" u="sng" dirty="0">
                <a:solidFill>
                  <a:srgbClr val="000000"/>
                </a:solidFill>
                <a:latin typeface="Noto Sans SC Sliced"/>
              </a:rPr>
              <a:t> &amp; Innovation” Platform</a:t>
            </a:r>
            <a:endParaRPr lang="fr-FR" altLang="zh-TW" sz="1500" b="0" i="0" u="sng" dirty="0">
              <a:solidFill>
                <a:srgbClr val="000000"/>
              </a:solidFill>
              <a:effectLst/>
              <a:latin typeface="Noto Sans SC Sliced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53FA1643-AA90-644B-8AAD-D65544F2C4F1}"/>
              </a:ext>
            </a:extLst>
          </p:cNvPr>
          <p:cNvSpPr/>
          <p:nvPr/>
        </p:nvSpPr>
        <p:spPr>
          <a:xfrm>
            <a:off x="5121542" y="99454"/>
            <a:ext cx="7070458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altLang="zh-TW" sz="1400" b="1" u="sng" dirty="0">
                <a:solidFill>
                  <a:srgbClr val="0000FF"/>
                </a:solidFill>
                <a:latin typeface="Noto Sans SC Sliced"/>
              </a:rPr>
              <a:t>2019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Lights-off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Factory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Shortlisted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as one of the “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Manufacturing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Lighthouses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Network” by World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Economic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Forum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2019 Excellent Solution of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Internet APP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2019 Most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Valuable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brand A-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share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Company</a:t>
            </a:r>
            <a:endParaRPr lang="fr-FR" altLang="zh-TW" sz="14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One of 50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Smartest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companies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of the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Year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of 2019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2019 Tech-innovation Pioneer of A-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share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Listed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Companies</a:t>
            </a:r>
            <a:endParaRPr lang="fr-FR" altLang="zh-TW" sz="14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Fii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Cloud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rated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as one of Top 10 Cross-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industry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Internet Platform by MIIT in 2019 Charitable Contribution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Award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of A-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share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Listed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Companies</a:t>
            </a:r>
            <a:endParaRPr lang="fr-FR" altLang="zh-TW" sz="14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2019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One-stop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Precision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Cutting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Tool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APP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crowned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the First China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Internet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Contest</a:t>
            </a:r>
            <a:endParaRPr lang="fr-FR" altLang="zh-TW" sz="1400" dirty="0">
              <a:solidFill>
                <a:srgbClr val="000000"/>
              </a:solidFill>
              <a:latin typeface="Noto Sans SC Sliced"/>
            </a:endParaRP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2019 GBA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Branded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company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Award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with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Five-star rating in CSR index</a:t>
            </a:r>
          </a:p>
          <a:p>
            <a:pPr marL="142875" indent="-131763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2019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Fii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Included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 the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Three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major indexes of HSSUS</a:t>
            </a:r>
          </a:p>
          <a:p>
            <a:r>
              <a:rPr lang="fr-FR" altLang="zh-TW" sz="1400" b="1" u="sng" dirty="0">
                <a:solidFill>
                  <a:srgbClr val="0000FF"/>
                </a:solidFill>
                <a:latin typeface="Noto Sans SC Sliced"/>
              </a:rPr>
              <a:t>2020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Fii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Ranks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27 out of Top 500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Market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Valued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Listed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Companies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 the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Year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of 2019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Rated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as one of the “5G+Industrial Internet”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Demonstrative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Pilot Program by DIIT of Guangdong Province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Fii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Cloud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Rated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as one of Top 30 Notable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Internet Platform of the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Year</a:t>
            </a:r>
            <a:endParaRPr lang="fr-FR" altLang="zh-TW" sz="1400" dirty="0">
              <a:solidFill>
                <a:srgbClr val="000000"/>
              </a:solidFill>
              <a:latin typeface="Noto Sans SC Sliced"/>
            </a:endParaRP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Fii’s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Board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Rated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as The Best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Board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of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Directors</a:t>
            </a:r>
            <a:endParaRPr lang="fr-FR" altLang="zh-TW" sz="1400" dirty="0">
              <a:solidFill>
                <a:srgbClr val="000000"/>
              </a:solidFill>
              <a:latin typeface="Noto Sans SC Sliced"/>
            </a:endParaRP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Pioneer &amp; One of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Ten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Excellent Solution in New Infrastructure and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Internet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Zhanlu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Award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-Most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Dynamic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Platform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Top 100 Solution Provider in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Industrial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Internet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Tool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MicroCloud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Rated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as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IoT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Demonstrative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Program by MIIT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5G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Industry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Application and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Demonstrative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Program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Rated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as “Smart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Manufacturing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Demonstrative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Pilot Program” by by DIIT of Guangdong Province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Added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to Top 100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Dynamic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Enterprise Index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Fii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Included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 the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Three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major indexes of HSSUS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One of Top 50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Promising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Enterprises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of New Infrastructure in China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Top 500 of New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Economy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 China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2020 One of Most Respectable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Listed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dirty="0" err="1">
                <a:solidFill>
                  <a:srgbClr val="000000"/>
                </a:solidFill>
                <a:latin typeface="Noto Sans SC Sliced"/>
              </a:rPr>
              <a:t>Companies</a:t>
            </a:r>
            <a:r>
              <a:rPr lang="fr-FR" altLang="zh-TW" sz="1400" dirty="0">
                <a:solidFill>
                  <a:srgbClr val="000000"/>
                </a:solidFill>
                <a:latin typeface="Noto Sans SC Sliced"/>
              </a:rPr>
              <a:t> in Shenzhen</a:t>
            </a:r>
          </a:p>
          <a:p>
            <a:pPr marL="142875" indent="-107950">
              <a:buFont typeface="Arial" panose="020B0604020202020204" pitchFamily="34" charset="0"/>
              <a:buChar char="•"/>
            </a:pPr>
            <a:r>
              <a:rPr lang="fr-FR" altLang="zh-TW" sz="1400" u="sng" dirty="0">
                <a:solidFill>
                  <a:srgbClr val="000000"/>
                </a:solidFill>
                <a:latin typeface="Noto Sans SC Sliced"/>
              </a:rPr>
              <a:t>2020 One of Top 100 </a:t>
            </a:r>
            <a:r>
              <a:rPr lang="fr-FR" altLang="zh-TW" sz="1400" u="sng" dirty="0" err="1">
                <a:solidFill>
                  <a:srgbClr val="000000"/>
                </a:solidFill>
                <a:latin typeface="Noto Sans SC Sliced"/>
              </a:rPr>
              <a:t>Valuable</a:t>
            </a:r>
            <a:r>
              <a:rPr lang="fr-FR" altLang="zh-TW" sz="1400" u="sng" dirty="0">
                <a:solidFill>
                  <a:srgbClr val="000000"/>
                </a:solidFill>
                <a:latin typeface="Noto Sans SC Sliced"/>
              </a:rPr>
              <a:t> </a:t>
            </a:r>
            <a:r>
              <a:rPr lang="fr-FR" altLang="zh-TW" sz="1400" u="sng" dirty="0" err="1">
                <a:solidFill>
                  <a:srgbClr val="000000"/>
                </a:solidFill>
                <a:latin typeface="Noto Sans SC Sliced"/>
              </a:rPr>
              <a:t>Enterprises</a:t>
            </a:r>
            <a:endParaRPr lang="fr-FR" altLang="zh-TW" sz="1400" b="0" i="0" u="sng" dirty="0">
              <a:solidFill>
                <a:srgbClr val="000000"/>
              </a:solidFill>
              <a:effectLst/>
              <a:latin typeface="Noto Sans SC Sliced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xmlns="" id="{115B8D5E-043F-7648-B0F2-2194E99662E3}"/>
              </a:ext>
            </a:extLst>
          </p:cNvPr>
          <p:cNvSpPr txBox="1"/>
          <p:nvPr/>
        </p:nvSpPr>
        <p:spPr>
          <a:xfrm>
            <a:off x="348916" y="6078853"/>
            <a:ext cx="4772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400" b="1" dirty="0"/>
              <a:t>Reference : http://</a:t>
            </a:r>
            <a:r>
              <a:rPr kumimoji="1" lang="en-US" altLang="zh-TW" sz="1400" b="1" dirty="0" err="1"/>
              <a:t>www.fii-foxconn.com</a:t>
            </a:r>
            <a:r>
              <a:rPr kumimoji="1" lang="en-US" altLang="zh-TW" sz="1400" b="1" dirty="0"/>
              <a:t>/#/</a:t>
            </a:r>
            <a:r>
              <a:rPr kumimoji="1" lang="en-US" altLang="zh-TW" sz="1400" b="1" dirty="0" err="1"/>
              <a:t>En</a:t>
            </a:r>
            <a:r>
              <a:rPr kumimoji="1" lang="en-US" altLang="zh-TW" sz="1400" b="1" dirty="0"/>
              <a:t>/Home/About</a:t>
            </a:r>
            <a:endParaRPr kumimoji="1" lang="zh-TW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78736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98034"/>
          </a:xfrm>
        </p:spPr>
        <p:txBody>
          <a:bodyPr/>
          <a:lstStyle/>
          <a:p>
            <a:r>
              <a:rPr lang="en-US" altLang="zh-TW" sz="2400" b="1" dirty="0">
                <a:latin typeface="+mn-lt"/>
                <a:ea typeface="+mn-ea"/>
                <a:cs typeface="+mn-cs"/>
              </a:rPr>
              <a:t>1.3. ALT and Foxconn person in charge </a:t>
            </a:r>
            <a:r>
              <a:rPr lang="en-US" altLang="zh-TW" sz="2400" b="1" dirty="0" smtClean="0">
                <a:latin typeface="+mn-lt"/>
                <a:ea typeface="+mn-ea"/>
                <a:cs typeface="+mn-cs"/>
              </a:rPr>
              <a:t>(main contact window) </a:t>
            </a:r>
            <a:endParaRPr lang="zh-TW" altLang="en-US" sz="2400" b="1" dirty="0"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內容版面配置區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9301803"/>
              </p:ext>
            </p:extLst>
          </p:nvPr>
        </p:nvGraphicFramePr>
        <p:xfrm>
          <a:off x="543859" y="791197"/>
          <a:ext cx="7780867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90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880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6237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Title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Name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Email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Sales/PM </a:t>
                      </a:r>
                      <a:r>
                        <a:rPr lang="en-US" altLang="zh-TW" dirty="0"/>
                        <a:t>Head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Vincent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vincent.tung@foxconn.com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/>
                        <a:t>Sales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Tiffanie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tiffanie.ti.lai@fii-foxconn.com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RD PM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Henry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henry.chiou@mail.foxconn.com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R&amp;D </a:t>
                      </a:r>
                      <a:r>
                        <a:rPr lang="en-US" altLang="zh-TW" dirty="0"/>
                        <a:t>Head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Rick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rick.sj.chen@fii-foxconn.com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Software</a:t>
                      </a:r>
                      <a:r>
                        <a:rPr lang="en-US" altLang="zh-TW" baseline="0" dirty="0" smtClean="0"/>
                        <a:t> RD</a:t>
                      </a:r>
                      <a:r>
                        <a:rPr lang="en-US" altLang="zh-TW" dirty="0" smtClean="0"/>
                        <a:t>PL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Jacky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jacky.chiang@fii-foxconn.com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Hardware</a:t>
                      </a:r>
                      <a:r>
                        <a:rPr lang="en-US" altLang="zh-TW" baseline="0" dirty="0" smtClean="0"/>
                        <a:t> RD</a:t>
                      </a:r>
                      <a:r>
                        <a:rPr lang="en-US" altLang="zh-TW" dirty="0" smtClean="0"/>
                        <a:t>PL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Sean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/>
                        <a:t>sean.hy.chiang@fii-foxconn.com</a:t>
                      </a:r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Layout Leader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Andy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andy.x.qin@mail.foxconn.com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HWQA Leader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Kenji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kenji.hh.chen@mail.foxconn.com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SQA Leader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Wilson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wilson.fc.kao@fii-foxconn.com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ME Leader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Charge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charge.kc.tseng@mail.foxconn.com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Compliance Leader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Jason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jason.hj.kung@fii-foxconn.com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Package Leader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Allen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allen.wm.chang@fii-foxconn.com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MFG Lead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Ben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ben.trinh@fii-foxconn.com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982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4831" y="2582893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3. List of Core Parts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0824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/>
          <p:cNvSpPr txBox="1"/>
          <p:nvPr/>
        </p:nvSpPr>
        <p:spPr>
          <a:xfrm>
            <a:off x="1633985" y="1059676"/>
            <a:ext cx="114977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Please </a:t>
            </a:r>
            <a:r>
              <a:rPr lang="en-US" altLang="zh-TW" sz="1600" dirty="0" smtClean="0"/>
              <a:t>be noted 90% of parts are over </a:t>
            </a:r>
            <a:r>
              <a:rPr lang="en-US" altLang="zh-TW" sz="1600" dirty="0" smtClean="0"/>
              <a:t>10WKs</a:t>
            </a:r>
            <a:r>
              <a:rPr lang="en-US" altLang="zh-TW" sz="1600" dirty="0" smtClean="0"/>
              <a:t>. The attached list doesn’t consider MLCC. </a:t>
            </a:r>
            <a:endParaRPr lang="en-US" altLang="zh-TW" sz="1600" dirty="0"/>
          </a:p>
        </p:txBody>
      </p:sp>
      <p:sp>
        <p:nvSpPr>
          <p:cNvPr id="11" name="標題 4"/>
          <p:cNvSpPr txBox="1">
            <a:spLocks/>
          </p:cNvSpPr>
          <p:nvPr/>
        </p:nvSpPr>
        <p:spPr>
          <a:xfrm>
            <a:off x="331695" y="4732165"/>
            <a:ext cx="6317627" cy="6701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/>
              <a:t>Compatible evaluation suggested parts</a:t>
            </a:r>
            <a:endParaRPr lang="zh-TW" altLang="en-US" sz="2400" dirty="0"/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432627"/>
              </p:ext>
            </p:extLst>
          </p:nvPr>
        </p:nvGraphicFramePr>
        <p:xfrm>
          <a:off x="399428" y="5316955"/>
          <a:ext cx="78867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Part Name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No. 1 parts company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No. 2 parts company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IC DDR4 SDRAM 8Gb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Samsung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Hynix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IC DDR4 SDRAM 4Gb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Samsung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Hynix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4923653"/>
              </p:ext>
            </p:extLst>
          </p:nvPr>
        </p:nvGraphicFramePr>
        <p:xfrm>
          <a:off x="331695" y="719123"/>
          <a:ext cx="1302290" cy="1094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3" name="工作表" showAsIcon="1" r:id="rId3" imgW="914400" imgH="768240" progId="Excel.Sheet.12">
                  <p:embed/>
                </p:oleObj>
              </mc:Choice>
              <mc:Fallback>
                <p:oleObj name="工作表" showAsIcon="1" r:id="rId3" imgW="914400" imgH="768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1695" y="719123"/>
                        <a:ext cx="1302290" cy="1094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53787" y="57949"/>
            <a:ext cx="10515600" cy="6038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400" b="1" dirty="0" smtClean="0"/>
              <a:t>3. List </a:t>
            </a:r>
            <a:r>
              <a:rPr lang="en-US" altLang="zh-TW" sz="2400" b="1" dirty="0" smtClean="0"/>
              <a:t>of Core Parts</a:t>
            </a:r>
            <a:endParaRPr lang="zh-TW" altLang="en-US" sz="2400" b="1" dirty="0"/>
          </a:p>
        </p:txBody>
      </p:sp>
      <p:graphicFrame>
        <p:nvGraphicFramePr>
          <p:cNvPr id="7" name="內容版面配置區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6790390"/>
              </p:ext>
            </p:extLst>
          </p:nvPr>
        </p:nvGraphicFramePr>
        <p:xfrm>
          <a:off x="399428" y="1503112"/>
          <a:ext cx="9821334" cy="317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39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09142"/>
                <a:gridCol w="17474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08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Part Name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MPN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Parts manufacturer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Reason for core parts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IC MPU 1.8/3.3V SMD FCBGA393 </a:t>
                      </a:r>
                      <a:r>
                        <a:rPr lang="en-US" altLang="zh-TW" sz="1600" dirty="0" smtClean="0"/>
                        <a:t>GP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S905X4-J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err="1"/>
                        <a:t>Amlogic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1,2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IC PER 3.3V </a:t>
                      </a:r>
                      <a:r>
                        <a:rPr lang="en-US" altLang="zh-TW" sz="1600" dirty="0" smtClean="0"/>
                        <a:t>BLUETOOTH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RTL8761BTV-CG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err="1" smtClean="0"/>
                        <a:t>Realtek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IC DDR4 SDRAM </a:t>
                      </a:r>
                      <a:r>
                        <a:rPr lang="en-US" altLang="zh-TW" sz="1600" dirty="0" smtClean="0"/>
                        <a:t>8Gb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K4A8G165WC-BCWE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Samsung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IC DDR4 SDRAM </a:t>
                      </a:r>
                      <a:r>
                        <a:rPr lang="en-US" altLang="zh-TW" sz="1600" dirty="0" smtClean="0"/>
                        <a:t>4Gb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K4A4G165WE-BCWE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Samsung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IC </a:t>
                      </a:r>
                      <a:r>
                        <a:rPr lang="en-US" altLang="zh-TW" sz="1600" dirty="0" err="1"/>
                        <a:t>eMMC</a:t>
                      </a:r>
                      <a:r>
                        <a:rPr lang="en-US" altLang="zh-TW" sz="1600" dirty="0"/>
                        <a:t> </a:t>
                      </a:r>
                      <a:r>
                        <a:rPr lang="en-US" altLang="zh-TW" sz="1600" dirty="0" smtClean="0"/>
                        <a:t>16GB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 smtClean="0"/>
                        <a:t>KLMAG1JETD-B041</a:t>
                      </a:r>
                      <a:endParaRPr lang="zh-TW" alt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/>
                        <a:t>Samsung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DSP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CX20921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 smtClean="0"/>
                        <a:t>Conexant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AMP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AD82128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dirty="0" smtClean="0"/>
                        <a:t>ESMT</a:t>
                      </a:r>
                      <a:endParaRPr lang="zh-TW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600" dirty="0" smtClean="0"/>
                        <a:t>2</a:t>
                      </a:r>
                      <a:endParaRPr lang="zh-TW" alt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53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39587" y="2625725"/>
            <a:ext cx="11599333" cy="132556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4. Propose equipment technology and characteristics</a:t>
            </a:r>
            <a:r>
              <a:rPr lang="en-US" altLang="zh-TW" dirty="0"/>
              <a:t/>
            </a:r>
            <a:br>
              <a:rPr lang="en-US" altLang="zh-TW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065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603063"/>
          </a:xfrm>
        </p:spPr>
        <p:txBody>
          <a:bodyPr>
            <a:normAutofit/>
          </a:bodyPr>
          <a:lstStyle/>
          <a:p>
            <a:r>
              <a:rPr lang="en-US" altLang="zh-TW" sz="2400" b="1" dirty="0" smtClean="0">
                <a:latin typeface="+mn-lt"/>
              </a:rPr>
              <a:t>4.2.1 Equipment Model Name</a:t>
            </a:r>
            <a:endParaRPr lang="zh-TW" altLang="en-US" sz="2400" b="1" dirty="0">
              <a:latin typeface="+mn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7518" y="603063"/>
            <a:ext cx="10515600" cy="4351338"/>
          </a:xfrm>
        </p:spPr>
        <p:txBody>
          <a:bodyPr/>
          <a:lstStyle/>
          <a:p>
            <a:r>
              <a:rPr lang="en-US" altLang="zh-TW" dirty="0" smtClean="0"/>
              <a:t>ALT check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6521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群組 141">
            <a:extLst>
              <a:ext uri="{FF2B5EF4-FFF2-40B4-BE49-F238E27FC236}">
                <a16:creationId xmlns="" xmlns:a16="http://schemas.microsoft.com/office/drawing/2014/main" id="{A88F1C73-EA76-DA4A-83ED-7B89E1824716}"/>
              </a:ext>
            </a:extLst>
          </p:cNvPr>
          <p:cNvGrpSpPr/>
          <p:nvPr/>
        </p:nvGrpSpPr>
        <p:grpSpPr>
          <a:xfrm rot="16200000">
            <a:off x="5974351" y="1825682"/>
            <a:ext cx="483079" cy="9581555"/>
            <a:chOff x="10826044" y="0"/>
            <a:chExt cx="1185334" cy="6858000"/>
          </a:xfrm>
        </p:grpSpPr>
        <p:sp>
          <p:nvSpPr>
            <p:cNvPr id="143" name="矩形 142">
              <a:extLst>
                <a:ext uri="{FF2B5EF4-FFF2-40B4-BE49-F238E27FC236}">
                  <a16:creationId xmlns="" xmlns:a16="http://schemas.microsoft.com/office/drawing/2014/main" id="{F0C201C0-B16E-1840-818C-D22B1CCD047C}"/>
                </a:ext>
              </a:extLst>
            </p:cNvPr>
            <p:cNvSpPr/>
            <p:nvPr/>
          </p:nvSpPr>
          <p:spPr>
            <a:xfrm>
              <a:off x="10826044" y="0"/>
              <a:ext cx="1185334" cy="6858000"/>
            </a:xfrm>
            <a:prstGeom prst="rect">
              <a:avLst/>
            </a:prstGeom>
            <a:solidFill>
              <a:srgbClr val="FF2F9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  <p:sp>
          <p:nvSpPr>
            <p:cNvPr id="144" name="文字方塊 143">
              <a:extLst>
                <a:ext uri="{FF2B5EF4-FFF2-40B4-BE49-F238E27FC236}">
                  <a16:creationId xmlns="" xmlns:a16="http://schemas.microsoft.com/office/drawing/2014/main" id="{1CA4C0AE-16BA-5D4B-B36B-71BC11775562}"/>
                </a:ext>
              </a:extLst>
            </p:cNvPr>
            <p:cNvSpPr txBox="1"/>
            <p:nvPr/>
          </p:nvSpPr>
          <p:spPr>
            <a:xfrm>
              <a:off x="10852315" y="257032"/>
              <a:ext cx="1132790" cy="34205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dirty="0"/>
                <a:t>Left Panel</a:t>
              </a:r>
              <a:endParaRPr kumimoji="1" lang="zh-TW" altLang="en-US" dirty="0"/>
            </a:p>
          </p:txBody>
        </p:sp>
      </p:grp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EA2A698-1183-8A47-A4E1-B914848EC0D3}"/>
              </a:ext>
            </a:extLst>
          </p:cNvPr>
          <p:cNvSpPr/>
          <p:nvPr/>
        </p:nvSpPr>
        <p:spPr>
          <a:xfrm>
            <a:off x="5169719" y="1411110"/>
            <a:ext cx="3816236" cy="338080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2000" dirty="0">
                <a:solidFill>
                  <a:schemeClr val="tx1"/>
                </a:solidFill>
              </a:rPr>
              <a:t>S905X4</a:t>
            </a:r>
          </a:p>
          <a:p>
            <a:pPr algn="ctr"/>
            <a:r>
              <a:rPr kumimoji="1" lang="en-US" altLang="zh-TW" sz="2000" dirty="0">
                <a:solidFill>
                  <a:schemeClr val="tx1"/>
                </a:solidFill>
              </a:rPr>
              <a:t>SoC</a:t>
            </a:r>
            <a:endParaRPr kumimoji="1"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5F8CE55-3444-6C49-BBBB-5A4D801983B0}"/>
              </a:ext>
            </a:extLst>
          </p:cNvPr>
          <p:cNvSpPr/>
          <p:nvPr/>
        </p:nvSpPr>
        <p:spPr>
          <a:xfrm>
            <a:off x="6107289" y="592834"/>
            <a:ext cx="1377244" cy="4005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000" dirty="0">
                <a:solidFill>
                  <a:schemeClr val="tx1"/>
                </a:solidFill>
              </a:rPr>
              <a:t>DDR4 </a:t>
            </a:r>
          </a:p>
          <a:p>
            <a:pPr algn="ctr"/>
            <a:r>
              <a:rPr kumimoji="1" lang="en-US" altLang="zh-TW" sz="1000" dirty="0">
                <a:solidFill>
                  <a:schemeClr val="tx1"/>
                </a:solidFill>
              </a:rPr>
              <a:t>SDRAM</a:t>
            </a:r>
          </a:p>
          <a:p>
            <a:pPr algn="ctr"/>
            <a:r>
              <a:rPr kumimoji="1" lang="en-US" altLang="zh-TW" sz="1000" dirty="0">
                <a:solidFill>
                  <a:schemeClr val="tx1"/>
                </a:solidFill>
              </a:rPr>
              <a:t>1G*2+512MB*2</a:t>
            </a:r>
            <a:endParaRPr kumimoji="1"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6" name="上-下雙向箭號 5">
            <a:extLst>
              <a:ext uri="{FF2B5EF4-FFF2-40B4-BE49-F238E27FC236}">
                <a16:creationId xmlns="" xmlns:a16="http://schemas.microsoft.com/office/drawing/2014/main" id="{77A8BDBD-2865-B248-968F-6F27CAD15DEF}"/>
              </a:ext>
            </a:extLst>
          </p:cNvPr>
          <p:cNvSpPr/>
          <p:nvPr/>
        </p:nvSpPr>
        <p:spPr>
          <a:xfrm>
            <a:off x="6677377" y="993422"/>
            <a:ext cx="237067" cy="41768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7C155C27-105B-9046-A5B9-1A49E2A14087}"/>
              </a:ext>
            </a:extLst>
          </p:cNvPr>
          <p:cNvSpPr txBox="1"/>
          <p:nvPr/>
        </p:nvSpPr>
        <p:spPr>
          <a:xfrm>
            <a:off x="6953955" y="1072444"/>
            <a:ext cx="5940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32bits</a:t>
            </a:r>
            <a:endParaRPr kumimoji="1" lang="zh-TW" altLang="en-US" sz="1200" dirty="0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82510015-4378-D941-B9FA-4B9ED2A80121}"/>
              </a:ext>
            </a:extLst>
          </p:cNvPr>
          <p:cNvSpPr/>
          <p:nvPr/>
        </p:nvSpPr>
        <p:spPr>
          <a:xfrm>
            <a:off x="7608711" y="592834"/>
            <a:ext cx="1377244" cy="3979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900" dirty="0">
                <a:solidFill>
                  <a:schemeClr val="tx1"/>
                </a:solidFill>
              </a:rPr>
              <a:t>eMMC </a:t>
            </a:r>
          </a:p>
          <a:p>
            <a:pPr algn="ctr"/>
            <a:r>
              <a:rPr kumimoji="1" lang="en-US" altLang="zh-TW" sz="900" dirty="0">
                <a:solidFill>
                  <a:schemeClr val="tx1"/>
                </a:solidFill>
              </a:rPr>
              <a:t>Flash</a:t>
            </a:r>
          </a:p>
          <a:p>
            <a:pPr algn="ctr"/>
            <a:r>
              <a:rPr kumimoji="1" lang="en-US" altLang="zh-TW" sz="900" dirty="0">
                <a:solidFill>
                  <a:schemeClr val="tx1"/>
                </a:solidFill>
              </a:rPr>
              <a:t>16GB</a:t>
            </a:r>
            <a:endParaRPr kumimoji="1" lang="zh-TW" altLang="en-US" sz="900" dirty="0">
              <a:solidFill>
                <a:schemeClr val="tx1"/>
              </a:solidFill>
            </a:endParaRPr>
          </a:p>
        </p:txBody>
      </p:sp>
      <p:sp>
        <p:nvSpPr>
          <p:cNvPr id="9" name="上-下雙向箭號 8">
            <a:extLst>
              <a:ext uri="{FF2B5EF4-FFF2-40B4-BE49-F238E27FC236}">
                <a16:creationId xmlns="" xmlns:a16="http://schemas.microsoft.com/office/drawing/2014/main" id="{628BE17A-4466-0F48-9286-BCED9DCB00B7}"/>
              </a:ext>
            </a:extLst>
          </p:cNvPr>
          <p:cNvSpPr/>
          <p:nvPr/>
        </p:nvSpPr>
        <p:spPr>
          <a:xfrm>
            <a:off x="8178799" y="988198"/>
            <a:ext cx="237067" cy="41768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9F21BBA8-1265-604F-9CB3-B518988146C4}"/>
              </a:ext>
            </a:extLst>
          </p:cNvPr>
          <p:cNvSpPr txBox="1"/>
          <p:nvPr/>
        </p:nvSpPr>
        <p:spPr>
          <a:xfrm>
            <a:off x="8415866" y="1072443"/>
            <a:ext cx="530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8bits</a:t>
            </a:r>
            <a:endParaRPr kumimoji="1" lang="zh-TW" altLang="en-US" sz="1200" dirty="0"/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4119A4B1-2E45-504E-A05B-0ADA73CCE172}"/>
              </a:ext>
            </a:extLst>
          </p:cNvPr>
          <p:cNvSpPr/>
          <p:nvPr/>
        </p:nvSpPr>
        <p:spPr>
          <a:xfrm>
            <a:off x="4921955" y="596118"/>
            <a:ext cx="1004711" cy="3920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Crystal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24MHz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14" name="直線箭頭接點 13">
            <a:extLst>
              <a:ext uri="{FF2B5EF4-FFF2-40B4-BE49-F238E27FC236}">
                <a16:creationId xmlns="" xmlns:a16="http://schemas.microsoft.com/office/drawing/2014/main" id="{565D4EC9-0AD4-534C-80E3-DC8375DC1D62}"/>
              </a:ext>
            </a:extLst>
          </p:cNvPr>
          <p:cNvCxnSpPr>
            <a:stCxn id="12" idx="2"/>
          </p:cNvCxnSpPr>
          <p:nvPr/>
        </p:nvCxnSpPr>
        <p:spPr>
          <a:xfrm>
            <a:off x="5424311" y="988198"/>
            <a:ext cx="0" cy="4176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群組 73">
            <a:extLst>
              <a:ext uri="{FF2B5EF4-FFF2-40B4-BE49-F238E27FC236}">
                <a16:creationId xmlns="" xmlns:a16="http://schemas.microsoft.com/office/drawing/2014/main" id="{2B4A192F-CE59-4D40-9899-83C2CDD9EBC4}"/>
              </a:ext>
            </a:extLst>
          </p:cNvPr>
          <p:cNvGrpSpPr/>
          <p:nvPr/>
        </p:nvGrpSpPr>
        <p:grpSpPr>
          <a:xfrm>
            <a:off x="11006666" y="578840"/>
            <a:ext cx="1004711" cy="6279160"/>
            <a:chOff x="10826044" y="0"/>
            <a:chExt cx="1185334" cy="6858000"/>
          </a:xfrm>
        </p:grpSpPr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EDF5B63F-5C43-634A-80D8-6CF9EE1AA09B}"/>
                </a:ext>
              </a:extLst>
            </p:cNvPr>
            <p:cNvSpPr/>
            <p:nvPr/>
          </p:nvSpPr>
          <p:spPr>
            <a:xfrm>
              <a:off x="10826044" y="0"/>
              <a:ext cx="1185334" cy="6858000"/>
            </a:xfrm>
            <a:prstGeom prst="rect">
              <a:avLst/>
            </a:prstGeom>
            <a:solidFill>
              <a:srgbClr val="FF2F9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="" xmlns:a16="http://schemas.microsoft.com/office/drawing/2014/main" id="{3F9D5E00-2815-B648-80AC-2FBA7583DA88}"/>
                </a:ext>
              </a:extLst>
            </p:cNvPr>
            <p:cNvSpPr txBox="1"/>
            <p:nvPr/>
          </p:nvSpPr>
          <p:spPr>
            <a:xfrm>
              <a:off x="11187878" y="257032"/>
              <a:ext cx="461665" cy="34205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dirty="0"/>
                <a:t>Front Panel</a:t>
              </a:r>
              <a:endParaRPr kumimoji="1" lang="zh-TW" altLang="en-US" dirty="0"/>
            </a:p>
          </p:txBody>
        </p:sp>
      </p:grpSp>
      <p:cxnSp>
        <p:nvCxnSpPr>
          <p:cNvPr id="34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79658" y="1841051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83C2C3EC-CB40-D248-AE0F-A3C6B6211FCA}"/>
              </a:ext>
            </a:extLst>
          </p:cNvPr>
          <p:cNvSpPr/>
          <p:nvPr/>
        </p:nvSpPr>
        <p:spPr>
          <a:xfrm>
            <a:off x="2999415" y="578840"/>
            <a:ext cx="1377244" cy="4163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Reset IC</a:t>
            </a:r>
          </a:p>
        </p:txBody>
      </p:sp>
      <p:grpSp>
        <p:nvGrpSpPr>
          <p:cNvPr id="75" name="群組 74">
            <a:extLst>
              <a:ext uri="{FF2B5EF4-FFF2-40B4-BE49-F238E27FC236}">
                <a16:creationId xmlns="" xmlns:a16="http://schemas.microsoft.com/office/drawing/2014/main" id="{A88F1C73-EA76-DA4A-83ED-7B89E1824716}"/>
              </a:ext>
            </a:extLst>
          </p:cNvPr>
          <p:cNvGrpSpPr/>
          <p:nvPr/>
        </p:nvGrpSpPr>
        <p:grpSpPr>
          <a:xfrm>
            <a:off x="337961" y="578840"/>
            <a:ext cx="1087150" cy="6279160"/>
            <a:chOff x="10826044" y="0"/>
            <a:chExt cx="1185334" cy="6858000"/>
          </a:xfrm>
        </p:grpSpPr>
        <p:sp>
          <p:nvSpPr>
            <p:cNvPr id="76" name="矩形 75">
              <a:extLst>
                <a:ext uri="{FF2B5EF4-FFF2-40B4-BE49-F238E27FC236}">
                  <a16:creationId xmlns="" xmlns:a16="http://schemas.microsoft.com/office/drawing/2014/main" id="{F0C201C0-B16E-1840-818C-D22B1CCD047C}"/>
                </a:ext>
              </a:extLst>
            </p:cNvPr>
            <p:cNvSpPr/>
            <p:nvPr/>
          </p:nvSpPr>
          <p:spPr>
            <a:xfrm>
              <a:off x="10826044" y="0"/>
              <a:ext cx="1185334" cy="6858000"/>
            </a:xfrm>
            <a:prstGeom prst="rect">
              <a:avLst/>
            </a:prstGeom>
            <a:solidFill>
              <a:srgbClr val="FF2F92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dirty="0"/>
            </a:p>
          </p:txBody>
        </p:sp>
        <p:sp>
          <p:nvSpPr>
            <p:cNvPr id="77" name="文字方塊 76">
              <a:extLst>
                <a:ext uri="{FF2B5EF4-FFF2-40B4-BE49-F238E27FC236}">
                  <a16:creationId xmlns="" xmlns:a16="http://schemas.microsoft.com/office/drawing/2014/main" id="{1CA4C0AE-16BA-5D4B-B36B-71BC11775562}"/>
                </a:ext>
              </a:extLst>
            </p:cNvPr>
            <p:cNvSpPr txBox="1"/>
            <p:nvPr/>
          </p:nvSpPr>
          <p:spPr>
            <a:xfrm>
              <a:off x="11187878" y="257032"/>
              <a:ext cx="461665" cy="34205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kumimoji="1" lang="en-US" altLang="zh-TW" dirty="0"/>
                <a:t>Rear Panel</a:t>
              </a:r>
              <a:endParaRPr kumimoji="1" lang="zh-TW" altLang="en-US" dirty="0"/>
            </a:p>
          </p:txBody>
        </p:sp>
      </p:grpSp>
      <p:sp>
        <p:nvSpPr>
          <p:cNvPr id="78" name="矩形 77">
            <a:extLst>
              <a:ext uri="{FF2B5EF4-FFF2-40B4-BE49-F238E27FC236}">
                <a16:creationId xmlns="" xmlns:a16="http://schemas.microsoft.com/office/drawing/2014/main" id="{75694C44-0C98-9741-ACDC-6EBE423FF8DA}"/>
              </a:ext>
            </a:extLst>
          </p:cNvPr>
          <p:cNvSpPr/>
          <p:nvPr/>
        </p:nvSpPr>
        <p:spPr>
          <a:xfrm>
            <a:off x="962018" y="2745529"/>
            <a:ext cx="1234028" cy="5849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HDMI 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Connector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(HDMI2.1)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80" name="上-下雙向箭號 79">
            <a:extLst>
              <a:ext uri="{FF2B5EF4-FFF2-40B4-BE49-F238E27FC236}">
                <a16:creationId xmlns="" xmlns:a16="http://schemas.microsoft.com/office/drawing/2014/main" id="{C569D91E-C734-6F45-B23A-D9BBBDE86BFF}"/>
              </a:ext>
            </a:extLst>
          </p:cNvPr>
          <p:cNvSpPr/>
          <p:nvPr/>
        </p:nvSpPr>
        <p:spPr>
          <a:xfrm rot="5400000">
            <a:off x="3615962" y="1566350"/>
            <a:ext cx="144150" cy="295024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81" name="文字方塊 80">
            <a:extLst>
              <a:ext uri="{FF2B5EF4-FFF2-40B4-BE49-F238E27FC236}">
                <a16:creationId xmlns="" xmlns:a16="http://schemas.microsoft.com/office/drawing/2014/main" id="{40176125-73D0-374F-BE24-7303582F2624}"/>
              </a:ext>
            </a:extLst>
          </p:cNvPr>
          <p:cNvSpPr txBox="1"/>
          <p:nvPr/>
        </p:nvSpPr>
        <p:spPr>
          <a:xfrm>
            <a:off x="2759957" y="2747988"/>
            <a:ext cx="1720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000" dirty="0"/>
              <a:t>TMDS/DDC_I2C/CEC/HPD</a:t>
            </a:r>
            <a:endParaRPr kumimoji="1" lang="zh-TW" altLang="en-US" sz="1000" dirty="0"/>
          </a:p>
        </p:txBody>
      </p:sp>
      <p:cxnSp>
        <p:nvCxnSpPr>
          <p:cNvPr id="84" name="肘形接點 83">
            <a:extLst>
              <a:ext uri="{FF2B5EF4-FFF2-40B4-BE49-F238E27FC236}">
                <a16:creationId xmlns="" xmlns:a16="http://schemas.microsoft.com/office/drawing/2014/main" id="{F38D274A-9BC7-2B46-840C-2D4FCD6FCFC6}"/>
              </a:ext>
            </a:extLst>
          </p:cNvPr>
          <p:cNvCxnSpPr>
            <a:stCxn id="35" idx="3"/>
            <a:endCxn id="178" idx="1"/>
          </p:cNvCxnSpPr>
          <p:nvPr/>
        </p:nvCxnSpPr>
        <p:spPr>
          <a:xfrm>
            <a:off x="4376659" y="787007"/>
            <a:ext cx="793060" cy="87384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88">
            <a:extLst>
              <a:ext uri="{FF2B5EF4-FFF2-40B4-BE49-F238E27FC236}">
                <a16:creationId xmlns="" xmlns:a16="http://schemas.microsoft.com/office/drawing/2014/main" id="{1FC99BA6-89BC-8E49-A905-CCC3AF3014A0}"/>
              </a:ext>
            </a:extLst>
          </p:cNvPr>
          <p:cNvSpPr/>
          <p:nvPr/>
        </p:nvSpPr>
        <p:spPr>
          <a:xfrm>
            <a:off x="989256" y="4119626"/>
            <a:ext cx="120482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DC Jack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98" name="向右箭號 97">
            <a:extLst>
              <a:ext uri="{FF2B5EF4-FFF2-40B4-BE49-F238E27FC236}">
                <a16:creationId xmlns="" xmlns:a16="http://schemas.microsoft.com/office/drawing/2014/main" id="{B3EE77AA-23DB-DE47-96CA-37009D96759E}"/>
              </a:ext>
            </a:extLst>
          </p:cNvPr>
          <p:cNvSpPr/>
          <p:nvPr/>
        </p:nvSpPr>
        <p:spPr>
          <a:xfrm>
            <a:off x="2614467" y="5024978"/>
            <a:ext cx="441646" cy="80116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9" name="矩形 98">
            <a:extLst>
              <a:ext uri="{FF2B5EF4-FFF2-40B4-BE49-F238E27FC236}">
                <a16:creationId xmlns="" xmlns:a16="http://schemas.microsoft.com/office/drawing/2014/main" id="{90A1C06B-9DCC-A149-8FAA-89EF44A6FA2A}"/>
              </a:ext>
            </a:extLst>
          </p:cNvPr>
          <p:cNvSpPr/>
          <p:nvPr/>
        </p:nvSpPr>
        <p:spPr>
          <a:xfrm>
            <a:off x="3057324" y="4732020"/>
            <a:ext cx="1105100" cy="93602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Power Block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DC-DC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="" xmlns:a16="http://schemas.microsoft.com/office/drawing/2014/main" id="{53DD96C2-0C17-854F-9E2A-4471E76F447F}"/>
              </a:ext>
            </a:extLst>
          </p:cNvPr>
          <p:cNvSpPr/>
          <p:nvPr/>
        </p:nvSpPr>
        <p:spPr>
          <a:xfrm>
            <a:off x="3057324" y="5668048"/>
            <a:ext cx="1102288" cy="1939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LDO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="" xmlns:a16="http://schemas.microsoft.com/office/drawing/2014/main" id="{62909E88-FE57-284A-B095-297B6C9C1FB9}"/>
              </a:ext>
            </a:extLst>
          </p:cNvPr>
          <p:cNvSpPr/>
          <p:nvPr/>
        </p:nvSpPr>
        <p:spPr>
          <a:xfrm>
            <a:off x="3057324" y="5861984"/>
            <a:ext cx="1105100" cy="1939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LDO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03" name="文字方塊 102">
            <a:extLst>
              <a:ext uri="{FF2B5EF4-FFF2-40B4-BE49-F238E27FC236}">
                <a16:creationId xmlns="" xmlns:a16="http://schemas.microsoft.com/office/drawing/2014/main" id="{5C81B25A-F527-E24F-9B2B-34F4CC33FA6C}"/>
              </a:ext>
            </a:extLst>
          </p:cNvPr>
          <p:cNvSpPr txBox="1"/>
          <p:nvPr/>
        </p:nvSpPr>
        <p:spPr>
          <a:xfrm>
            <a:off x="2651097" y="4722732"/>
            <a:ext cx="530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12V</a:t>
            </a:r>
            <a:endParaRPr kumimoji="1" lang="zh-TW" altLang="en-US" sz="1200" dirty="0"/>
          </a:p>
        </p:txBody>
      </p:sp>
      <p:cxnSp>
        <p:nvCxnSpPr>
          <p:cNvPr id="105" name="直線箭頭接點 104">
            <a:extLst>
              <a:ext uri="{FF2B5EF4-FFF2-40B4-BE49-F238E27FC236}">
                <a16:creationId xmlns="" xmlns:a16="http://schemas.microsoft.com/office/drawing/2014/main" id="{98B54490-8F4D-554E-BBDF-E1E4CAD48729}"/>
              </a:ext>
            </a:extLst>
          </p:cNvPr>
          <p:cNvCxnSpPr/>
          <p:nvPr/>
        </p:nvCxnSpPr>
        <p:spPr>
          <a:xfrm>
            <a:off x="2188256" y="5973527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文字方塊 105">
            <a:extLst>
              <a:ext uri="{FF2B5EF4-FFF2-40B4-BE49-F238E27FC236}">
                <a16:creationId xmlns="" xmlns:a16="http://schemas.microsoft.com/office/drawing/2014/main" id="{879FAD62-6709-CD4F-B6EE-F01D6BBCCCB3}"/>
              </a:ext>
            </a:extLst>
          </p:cNvPr>
          <p:cNvSpPr txBox="1"/>
          <p:nvPr/>
        </p:nvSpPr>
        <p:spPr>
          <a:xfrm>
            <a:off x="2094949" y="5739112"/>
            <a:ext cx="895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VCC_3.3V</a:t>
            </a:r>
            <a:endParaRPr kumimoji="1" lang="zh-TW" altLang="en-US" sz="1200" dirty="0"/>
          </a:p>
        </p:txBody>
      </p:sp>
      <p:cxnSp>
        <p:nvCxnSpPr>
          <p:cNvPr id="107" name="直線箭頭接點 106">
            <a:extLst>
              <a:ext uri="{FF2B5EF4-FFF2-40B4-BE49-F238E27FC236}">
                <a16:creationId xmlns="" xmlns:a16="http://schemas.microsoft.com/office/drawing/2014/main" id="{32A168CD-81D4-6243-96E0-7E774933909A}"/>
              </a:ext>
            </a:extLst>
          </p:cNvPr>
          <p:cNvCxnSpPr/>
          <p:nvPr/>
        </p:nvCxnSpPr>
        <p:spPr>
          <a:xfrm>
            <a:off x="4175778" y="5014476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線箭頭接點 107">
            <a:extLst>
              <a:ext uri="{FF2B5EF4-FFF2-40B4-BE49-F238E27FC236}">
                <a16:creationId xmlns="" xmlns:a16="http://schemas.microsoft.com/office/drawing/2014/main" id="{E7BCA248-C29D-B744-8496-CD312D98EB2B}"/>
              </a:ext>
            </a:extLst>
          </p:cNvPr>
          <p:cNvCxnSpPr/>
          <p:nvPr/>
        </p:nvCxnSpPr>
        <p:spPr>
          <a:xfrm>
            <a:off x="4175778" y="5198219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線箭頭接點 108">
            <a:extLst>
              <a:ext uri="{FF2B5EF4-FFF2-40B4-BE49-F238E27FC236}">
                <a16:creationId xmlns="" xmlns:a16="http://schemas.microsoft.com/office/drawing/2014/main" id="{D2E4A2BD-565C-D64C-B14C-F90064CD335F}"/>
              </a:ext>
            </a:extLst>
          </p:cNvPr>
          <p:cNvCxnSpPr/>
          <p:nvPr/>
        </p:nvCxnSpPr>
        <p:spPr>
          <a:xfrm>
            <a:off x="4175778" y="5378834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箭頭接點 109">
            <a:extLst>
              <a:ext uri="{FF2B5EF4-FFF2-40B4-BE49-F238E27FC236}">
                <a16:creationId xmlns="" xmlns:a16="http://schemas.microsoft.com/office/drawing/2014/main" id="{EF3C4546-0B94-DB4A-B082-B7E1D8DC6555}"/>
              </a:ext>
            </a:extLst>
          </p:cNvPr>
          <p:cNvCxnSpPr/>
          <p:nvPr/>
        </p:nvCxnSpPr>
        <p:spPr>
          <a:xfrm>
            <a:off x="4175778" y="5537262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文字方塊 110">
            <a:extLst>
              <a:ext uri="{FF2B5EF4-FFF2-40B4-BE49-F238E27FC236}">
                <a16:creationId xmlns="" xmlns:a16="http://schemas.microsoft.com/office/drawing/2014/main" id="{D1EF73AD-1B7E-CA4D-87B1-4B3C222B4D01}"/>
              </a:ext>
            </a:extLst>
          </p:cNvPr>
          <p:cNvSpPr txBox="1"/>
          <p:nvPr/>
        </p:nvSpPr>
        <p:spPr>
          <a:xfrm>
            <a:off x="4157433" y="4771744"/>
            <a:ext cx="85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VDD_EE</a:t>
            </a:r>
          </a:p>
        </p:txBody>
      </p:sp>
      <p:sp>
        <p:nvSpPr>
          <p:cNvPr id="112" name="文字方塊 111">
            <a:extLst>
              <a:ext uri="{FF2B5EF4-FFF2-40B4-BE49-F238E27FC236}">
                <a16:creationId xmlns="" xmlns:a16="http://schemas.microsoft.com/office/drawing/2014/main" id="{AFA2A938-BA86-0F4E-80F6-7381381A4487}"/>
              </a:ext>
            </a:extLst>
          </p:cNvPr>
          <p:cNvSpPr txBox="1"/>
          <p:nvPr/>
        </p:nvSpPr>
        <p:spPr>
          <a:xfrm>
            <a:off x="4163531" y="4982338"/>
            <a:ext cx="85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VDD_CPU</a:t>
            </a:r>
          </a:p>
        </p:txBody>
      </p:sp>
      <p:sp>
        <p:nvSpPr>
          <p:cNvPr id="113" name="文字方塊 112">
            <a:extLst>
              <a:ext uri="{FF2B5EF4-FFF2-40B4-BE49-F238E27FC236}">
                <a16:creationId xmlns="" xmlns:a16="http://schemas.microsoft.com/office/drawing/2014/main" id="{EE5E9EFF-64FF-0B40-BCD0-739E3EB0AD12}"/>
              </a:ext>
            </a:extLst>
          </p:cNvPr>
          <p:cNvSpPr txBox="1"/>
          <p:nvPr/>
        </p:nvSpPr>
        <p:spPr>
          <a:xfrm>
            <a:off x="4159298" y="5160345"/>
            <a:ext cx="85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VCC_3.3V</a:t>
            </a:r>
          </a:p>
        </p:txBody>
      </p:sp>
      <p:sp>
        <p:nvSpPr>
          <p:cNvPr id="114" name="文字方塊 113">
            <a:extLst>
              <a:ext uri="{FF2B5EF4-FFF2-40B4-BE49-F238E27FC236}">
                <a16:creationId xmlns="" xmlns:a16="http://schemas.microsoft.com/office/drawing/2014/main" id="{3C693A95-2EEA-7C4E-BDC3-F0419F374522}"/>
              </a:ext>
            </a:extLst>
          </p:cNvPr>
          <p:cNvSpPr txBox="1"/>
          <p:nvPr/>
        </p:nvSpPr>
        <p:spPr>
          <a:xfrm>
            <a:off x="4155065" y="5325118"/>
            <a:ext cx="9501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 smtClean="0"/>
              <a:t>DDR4_1.2V</a:t>
            </a:r>
            <a:endParaRPr kumimoji="1" lang="en-US" altLang="zh-TW" sz="1200" dirty="0"/>
          </a:p>
        </p:txBody>
      </p:sp>
      <p:cxnSp>
        <p:nvCxnSpPr>
          <p:cNvPr id="115" name="直線箭頭接點 114">
            <a:extLst>
              <a:ext uri="{FF2B5EF4-FFF2-40B4-BE49-F238E27FC236}">
                <a16:creationId xmlns="" xmlns:a16="http://schemas.microsoft.com/office/drawing/2014/main" id="{5DD45B36-8B8A-EC45-9315-B08BDF68F057}"/>
              </a:ext>
            </a:extLst>
          </p:cNvPr>
          <p:cNvCxnSpPr/>
          <p:nvPr/>
        </p:nvCxnSpPr>
        <p:spPr>
          <a:xfrm>
            <a:off x="4165573" y="5744760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字方塊 115">
            <a:extLst>
              <a:ext uri="{FF2B5EF4-FFF2-40B4-BE49-F238E27FC236}">
                <a16:creationId xmlns="" xmlns:a16="http://schemas.microsoft.com/office/drawing/2014/main" id="{94B94971-2587-7B4D-BE97-04F452A52C0A}"/>
              </a:ext>
            </a:extLst>
          </p:cNvPr>
          <p:cNvSpPr txBox="1"/>
          <p:nvPr/>
        </p:nvSpPr>
        <p:spPr>
          <a:xfrm>
            <a:off x="4155073" y="5529398"/>
            <a:ext cx="85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VCC_1.8V</a:t>
            </a:r>
            <a:endParaRPr kumimoji="1" lang="zh-TW" altLang="en-US" sz="1200" dirty="0"/>
          </a:p>
        </p:txBody>
      </p:sp>
      <p:sp>
        <p:nvSpPr>
          <p:cNvPr id="117" name="文字方塊 116">
            <a:extLst>
              <a:ext uri="{FF2B5EF4-FFF2-40B4-BE49-F238E27FC236}">
                <a16:creationId xmlns="" xmlns:a16="http://schemas.microsoft.com/office/drawing/2014/main" id="{00204FD4-9AEE-8B4D-BCC2-57464910255E}"/>
              </a:ext>
            </a:extLst>
          </p:cNvPr>
          <p:cNvSpPr txBox="1"/>
          <p:nvPr/>
        </p:nvSpPr>
        <p:spPr>
          <a:xfrm>
            <a:off x="4124649" y="5723483"/>
            <a:ext cx="1113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 err="1"/>
              <a:t>eMMC_VDDQ</a:t>
            </a:r>
            <a:endParaRPr kumimoji="1" lang="zh-TW" altLang="en-US" sz="1200" dirty="0"/>
          </a:p>
        </p:txBody>
      </p:sp>
      <p:cxnSp>
        <p:nvCxnSpPr>
          <p:cNvPr id="118" name="直線箭頭接點 117">
            <a:extLst>
              <a:ext uri="{FF2B5EF4-FFF2-40B4-BE49-F238E27FC236}">
                <a16:creationId xmlns="" xmlns:a16="http://schemas.microsoft.com/office/drawing/2014/main" id="{C5AD9F6E-CCF4-0D4A-BCA8-D34940E2BE9A}"/>
              </a:ext>
            </a:extLst>
          </p:cNvPr>
          <p:cNvCxnSpPr/>
          <p:nvPr/>
        </p:nvCxnSpPr>
        <p:spPr>
          <a:xfrm>
            <a:off x="4176659" y="5956596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字方塊 90">
            <a:extLst>
              <a:ext uri="{FF2B5EF4-FFF2-40B4-BE49-F238E27FC236}">
                <a16:creationId xmlns="" xmlns:a16="http://schemas.microsoft.com/office/drawing/2014/main" id="{879FAD62-6709-CD4F-B6EE-F01D6BBCCCB3}"/>
              </a:ext>
            </a:extLst>
          </p:cNvPr>
          <p:cNvSpPr txBox="1"/>
          <p:nvPr/>
        </p:nvSpPr>
        <p:spPr>
          <a:xfrm>
            <a:off x="2094949" y="5555900"/>
            <a:ext cx="895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VCC_3.3V</a:t>
            </a:r>
            <a:endParaRPr kumimoji="1" lang="zh-TW" altLang="en-US" sz="1200" dirty="0"/>
          </a:p>
        </p:txBody>
      </p:sp>
      <p:cxnSp>
        <p:nvCxnSpPr>
          <p:cNvPr id="92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>
            <a:off x="2188256" y="5796602"/>
            <a:ext cx="86320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81">
            <a:extLst>
              <a:ext uri="{FF2B5EF4-FFF2-40B4-BE49-F238E27FC236}">
                <a16:creationId xmlns="" xmlns:a16="http://schemas.microsoft.com/office/drawing/2014/main" id="{1FC99BA6-89BC-8E49-A905-CCC3AF3014A0}"/>
              </a:ext>
            </a:extLst>
          </p:cNvPr>
          <p:cNvSpPr/>
          <p:nvPr/>
        </p:nvSpPr>
        <p:spPr>
          <a:xfrm>
            <a:off x="5040037" y="6220899"/>
            <a:ext cx="665019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USB 2.0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90" name="文字方塊 89">
            <a:extLst>
              <a:ext uri="{FF2B5EF4-FFF2-40B4-BE49-F238E27FC236}">
                <a16:creationId xmlns="" xmlns:a16="http://schemas.microsoft.com/office/drawing/2014/main" id="{40176125-73D0-374F-BE24-7303582F2624}"/>
              </a:ext>
            </a:extLst>
          </p:cNvPr>
          <p:cNvSpPr txBox="1"/>
          <p:nvPr/>
        </p:nvSpPr>
        <p:spPr>
          <a:xfrm rot="16200000">
            <a:off x="4969875" y="5298791"/>
            <a:ext cx="12241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000" dirty="0"/>
              <a:t>USB TX/RX/D+/D-</a:t>
            </a:r>
            <a:endParaRPr kumimoji="1" lang="zh-TW" altLang="en-US" sz="1000" dirty="0"/>
          </a:p>
        </p:txBody>
      </p:sp>
      <p:sp>
        <p:nvSpPr>
          <p:cNvPr id="94" name="矩形 93">
            <a:extLst>
              <a:ext uri="{FF2B5EF4-FFF2-40B4-BE49-F238E27FC236}">
                <a16:creationId xmlns="" xmlns:a16="http://schemas.microsoft.com/office/drawing/2014/main" id="{E9D45995-8374-F34D-A6C7-BFB13B576677}"/>
              </a:ext>
            </a:extLst>
          </p:cNvPr>
          <p:cNvSpPr/>
          <p:nvPr/>
        </p:nvSpPr>
        <p:spPr>
          <a:xfrm>
            <a:off x="965663" y="2085847"/>
            <a:ext cx="1230382" cy="5164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SPDIF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Optical Connector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27" name="文字方塊 126"/>
          <p:cNvSpPr txBox="1"/>
          <p:nvPr/>
        </p:nvSpPr>
        <p:spPr>
          <a:xfrm>
            <a:off x="6418418" y="2133209"/>
            <a:ext cx="1276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zh-TW" b="1" dirty="0">
              <a:solidFill>
                <a:srgbClr val="C00000"/>
              </a:solidFill>
            </a:endParaRPr>
          </a:p>
          <a:p>
            <a:pPr algn="ctr"/>
            <a:r>
              <a:rPr lang="en-US" altLang="zh-TW" b="1" dirty="0">
                <a:solidFill>
                  <a:srgbClr val="C00000"/>
                </a:solidFill>
              </a:rPr>
              <a:t>AI Speaker</a:t>
            </a:r>
            <a:endParaRPr lang="zh-TW" altLang="en-US" b="1" dirty="0">
              <a:solidFill>
                <a:srgbClr val="C00000"/>
              </a:solidFill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="" xmlns:a16="http://schemas.microsoft.com/office/drawing/2014/main" id="{97E9E550-7D5E-D143-AF6B-308D50688351}"/>
              </a:ext>
            </a:extLst>
          </p:cNvPr>
          <p:cNvSpPr/>
          <p:nvPr/>
        </p:nvSpPr>
        <p:spPr>
          <a:xfrm>
            <a:off x="10082846" y="1985760"/>
            <a:ext cx="1222363" cy="25821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Voice LED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86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74430" y="2169403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矩形 87">
            <a:extLst>
              <a:ext uri="{FF2B5EF4-FFF2-40B4-BE49-F238E27FC236}">
                <a16:creationId xmlns="" xmlns:a16="http://schemas.microsoft.com/office/drawing/2014/main" id="{97E9E550-7D5E-D143-AF6B-308D50688351}"/>
              </a:ext>
            </a:extLst>
          </p:cNvPr>
          <p:cNvSpPr/>
          <p:nvPr/>
        </p:nvSpPr>
        <p:spPr>
          <a:xfrm>
            <a:off x="10086392" y="2288697"/>
            <a:ext cx="1208657" cy="3721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Power on/off button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3E2813C9-1208-1247-9EF6-DD71D0528616}"/>
              </a:ext>
            </a:extLst>
          </p:cNvPr>
          <p:cNvSpPr/>
          <p:nvPr/>
        </p:nvSpPr>
        <p:spPr>
          <a:xfrm>
            <a:off x="8008065" y="5292533"/>
            <a:ext cx="1054625" cy="4869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BT5.0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IC</a:t>
            </a:r>
          </a:p>
        </p:txBody>
      </p:sp>
      <p:sp>
        <p:nvSpPr>
          <p:cNvPr id="42" name="上-下雙向箭號 41">
            <a:extLst>
              <a:ext uri="{FF2B5EF4-FFF2-40B4-BE49-F238E27FC236}">
                <a16:creationId xmlns="" xmlns:a16="http://schemas.microsoft.com/office/drawing/2014/main" id="{E73ABD3A-044B-D246-A739-4A5518613622}"/>
              </a:ext>
            </a:extLst>
          </p:cNvPr>
          <p:cNvSpPr/>
          <p:nvPr/>
        </p:nvSpPr>
        <p:spPr>
          <a:xfrm>
            <a:off x="8133406" y="4751448"/>
            <a:ext cx="196870" cy="53994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4" name="文字方塊 43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7948246" y="4468908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UART</a:t>
            </a:r>
            <a:endParaRPr kumimoji="1" lang="zh-TW" altLang="en-US" sz="1200" dirty="0"/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D2F0584A-E606-3844-A0D7-1CFC06CAB055}"/>
              </a:ext>
            </a:extLst>
          </p:cNvPr>
          <p:cNvSpPr/>
          <p:nvPr/>
        </p:nvSpPr>
        <p:spPr>
          <a:xfrm>
            <a:off x="9606326" y="5279794"/>
            <a:ext cx="932720" cy="5117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PCB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Antenna *1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48" name="直線箭頭接點 47">
            <a:extLst>
              <a:ext uri="{FF2B5EF4-FFF2-40B4-BE49-F238E27FC236}">
                <a16:creationId xmlns="" xmlns:a16="http://schemas.microsoft.com/office/drawing/2014/main" id="{AF36D9CB-F052-0A4B-8977-41AC1FE8071D}"/>
              </a:ext>
            </a:extLst>
          </p:cNvPr>
          <p:cNvCxnSpPr>
            <a:stCxn id="41" idx="3"/>
            <a:endCxn id="46" idx="1"/>
          </p:cNvCxnSpPr>
          <p:nvPr/>
        </p:nvCxnSpPr>
        <p:spPr>
          <a:xfrm flipV="1">
            <a:off x="9062690" y="5535662"/>
            <a:ext cx="543636" cy="33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上-下雙向箭號 103">
            <a:extLst>
              <a:ext uri="{FF2B5EF4-FFF2-40B4-BE49-F238E27FC236}">
                <a16:creationId xmlns="" xmlns:a16="http://schemas.microsoft.com/office/drawing/2014/main" id="{E73ABD3A-044B-D246-A739-4A5518613622}"/>
              </a:ext>
            </a:extLst>
          </p:cNvPr>
          <p:cNvSpPr/>
          <p:nvPr/>
        </p:nvSpPr>
        <p:spPr>
          <a:xfrm>
            <a:off x="8647581" y="4757844"/>
            <a:ext cx="189028" cy="529147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0" name="文字方塊 119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8519590" y="4480276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PCM</a:t>
            </a:r>
            <a:endParaRPr kumimoji="1" lang="zh-TW" altLang="en-US" sz="1200" dirty="0"/>
          </a:p>
        </p:txBody>
      </p:sp>
      <p:cxnSp>
        <p:nvCxnSpPr>
          <p:cNvPr id="121" name="肘形接點 120"/>
          <p:cNvCxnSpPr>
            <a:endCxn id="94" idx="3"/>
          </p:cNvCxnSpPr>
          <p:nvPr/>
        </p:nvCxnSpPr>
        <p:spPr>
          <a:xfrm rot="10800000">
            <a:off x="2196045" y="2344055"/>
            <a:ext cx="2967116" cy="174538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字方塊 121">
            <a:extLst>
              <a:ext uri="{FF2B5EF4-FFF2-40B4-BE49-F238E27FC236}">
                <a16:creationId xmlns="" xmlns:a16="http://schemas.microsoft.com/office/drawing/2014/main" id="{1A45B631-DE8A-814B-98A8-E258B26249B9}"/>
              </a:ext>
            </a:extLst>
          </p:cNvPr>
          <p:cNvSpPr txBox="1"/>
          <p:nvPr/>
        </p:nvSpPr>
        <p:spPr>
          <a:xfrm>
            <a:off x="2471326" y="2039543"/>
            <a:ext cx="1100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000" dirty="0"/>
              <a:t>SPDIF Interface</a:t>
            </a:r>
            <a:endParaRPr kumimoji="1" lang="zh-TW" altLang="en-US" sz="1000" dirty="0"/>
          </a:p>
        </p:txBody>
      </p:sp>
      <p:sp>
        <p:nvSpPr>
          <p:cNvPr id="123" name="矩形 122">
            <a:extLst>
              <a:ext uri="{FF2B5EF4-FFF2-40B4-BE49-F238E27FC236}">
                <a16:creationId xmlns="" xmlns:a16="http://schemas.microsoft.com/office/drawing/2014/main" id="{E9D45995-8374-F34D-A6C7-BFB13B576677}"/>
              </a:ext>
            </a:extLst>
          </p:cNvPr>
          <p:cNvSpPr/>
          <p:nvPr/>
        </p:nvSpPr>
        <p:spPr>
          <a:xfrm>
            <a:off x="966676" y="3472012"/>
            <a:ext cx="1229370" cy="51641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RJ45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Connector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28" name="上-下雙向箭號 127">
            <a:extLst>
              <a:ext uri="{FF2B5EF4-FFF2-40B4-BE49-F238E27FC236}">
                <a16:creationId xmlns="" xmlns:a16="http://schemas.microsoft.com/office/drawing/2014/main" id="{196930DB-14F3-754B-B95B-D4617F946A73}"/>
              </a:ext>
            </a:extLst>
          </p:cNvPr>
          <p:cNvSpPr/>
          <p:nvPr/>
        </p:nvSpPr>
        <p:spPr>
          <a:xfrm rot="5400000">
            <a:off x="3613913" y="2280155"/>
            <a:ext cx="137940" cy="296055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2" name="矩形 131">
            <a:extLst>
              <a:ext uri="{FF2B5EF4-FFF2-40B4-BE49-F238E27FC236}">
                <a16:creationId xmlns="" xmlns:a16="http://schemas.microsoft.com/office/drawing/2014/main" id="{1FC99BA6-89BC-8E49-A905-CCC3AF3014A0}"/>
              </a:ext>
            </a:extLst>
          </p:cNvPr>
          <p:cNvSpPr/>
          <p:nvPr/>
        </p:nvSpPr>
        <p:spPr>
          <a:xfrm>
            <a:off x="1020241" y="4860657"/>
            <a:ext cx="156444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Power Switch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3" name="上彎箭號 12"/>
          <p:cNvSpPr/>
          <p:nvPr/>
        </p:nvSpPr>
        <p:spPr>
          <a:xfrm flipV="1">
            <a:off x="2183170" y="4308034"/>
            <a:ext cx="285312" cy="541387"/>
          </a:xfrm>
          <a:prstGeom prst="bentUpArrow">
            <a:avLst>
              <a:gd name="adj1" fmla="val 25000"/>
              <a:gd name="adj2" fmla="val 13925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3" name="文字方塊 132">
            <a:extLst>
              <a:ext uri="{FF2B5EF4-FFF2-40B4-BE49-F238E27FC236}">
                <a16:creationId xmlns="" xmlns:a16="http://schemas.microsoft.com/office/drawing/2014/main" id="{5C81B25A-F527-E24F-9B2B-34F4CC33FA6C}"/>
              </a:ext>
            </a:extLst>
          </p:cNvPr>
          <p:cNvSpPr txBox="1"/>
          <p:nvPr/>
        </p:nvSpPr>
        <p:spPr>
          <a:xfrm>
            <a:off x="2169763" y="4082552"/>
            <a:ext cx="530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12V</a:t>
            </a:r>
            <a:endParaRPr kumimoji="1" lang="zh-TW" altLang="en-US" sz="1200" dirty="0"/>
          </a:p>
        </p:txBody>
      </p:sp>
      <p:sp>
        <p:nvSpPr>
          <p:cNvPr id="134" name="上-下雙向箭號 133">
            <a:extLst>
              <a:ext uri="{FF2B5EF4-FFF2-40B4-BE49-F238E27FC236}">
                <a16:creationId xmlns="" xmlns:a16="http://schemas.microsoft.com/office/drawing/2014/main" id="{E73ABD3A-044B-D246-A739-4A5518613622}"/>
              </a:ext>
            </a:extLst>
          </p:cNvPr>
          <p:cNvSpPr/>
          <p:nvPr/>
        </p:nvSpPr>
        <p:spPr>
          <a:xfrm>
            <a:off x="5334456" y="4751845"/>
            <a:ext cx="155396" cy="146905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5" name="矩形 134">
            <a:extLst>
              <a:ext uri="{FF2B5EF4-FFF2-40B4-BE49-F238E27FC236}">
                <a16:creationId xmlns="" xmlns:a16="http://schemas.microsoft.com/office/drawing/2014/main" id="{1FC99BA6-89BC-8E49-A905-CCC3AF3014A0}"/>
              </a:ext>
            </a:extLst>
          </p:cNvPr>
          <p:cNvSpPr/>
          <p:nvPr/>
        </p:nvSpPr>
        <p:spPr>
          <a:xfrm>
            <a:off x="5749873" y="6220898"/>
            <a:ext cx="80764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CH UP/Down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136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>
            <a:off x="6126850" y="4746136"/>
            <a:ext cx="1615" cy="1474762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矩形 136">
            <a:extLst>
              <a:ext uri="{FF2B5EF4-FFF2-40B4-BE49-F238E27FC236}">
                <a16:creationId xmlns="" xmlns:a16="http://schemas.microsoft.com/office/drawing/2014/main" id="{1FC99BA6-89BC-8E49-A905-CCC3AF3014A0}"/>
              </a:ext>
            </a:extLst>
          </p:cNvPr>
          <p:cNvSpPr/>
          <p:nvPr/>
        </p:nvSpPr>
        <p:spPr>
          <a:xfrm>
            <a:off x="6602332" y="6220898"/>
            <a:ext cx="80405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Vol. Up/Down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39" name="矩形 138">
            <a:extLst>
              <a:ext uri="{FF2B5EF4-FFF2-40B4-BE49-F238E27FC236}">
                <a16:creationId xmlns="" xmlns:a16="http://schemas.microsoft.com/office/drawing/2014/main" id="{1FC99BA6-89BC-8E49-A905-CCC3AF3014A0}"/>
              </a:ext>
            </a:extLst>
          </p:cNvPr>
          <p:cNvSpPr/>
          <p:nvPr/>
        </p:nvSpPr>
        <p:spPr>
          <a:xfrm>
            <a:off x="7466618" y="6220898"/>
            <a:ext cx="625157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MIC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On/Off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140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>
            <a:off x="7692936" y="4752621"/>
            <a:ext cx="1615" cy="1474762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>
            <a:off x="6946669" y="4733326"/>
            <a:ext cx="1615" cy="1474762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矩形 167">
            <a:extLst>
              <a:ext uri="{FF2B5EF4-FFF2-40B4-BE49-F238E27FC236}">
                <a16:creationId xmlns="" xmlns:a16="http://schemas.microsoft.com/office/drawing/2014/main" id="{462137E1-7D57-1142-AC16-BF48AFA42CB1}"/>
              </a:ext>
            </a:extLst>
          </p:cNvPr>
          <p:cNvSpPr/>
          <p:nvPr/>
        </p:nvSpPr>
        <p:spPr>
          <a:xfrm>
            <a:off x="1756973" y="1373410"/>
            <a:ext cx="1057802" cy="44338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Speaker</a:t>
            </a:r>
          </a:p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4</a:t>
            </a:r>
            <a:r>
              <a:rPr kumimoji="1" lang="el-GR" altLang="zh-TW" sz="1200" dirty="0">
                <a:solidFill>
                  <a:schemeClr val="tx1"/>
                </a:solidFill>
                <a:ea typeface="新細明體" panose="02020500000000000000" pitchFamily="18" charset="-120"/>
              </a:rPr>
              <a:t>Ω</a:t>
            </a:r>
            <a:r>
              <a:rPr kumimoji="1" lang="en-US" altLang="zh-TW" sz="1200" dirty="0">
                <a:solidFill>
                  <a:schemeClr val="tx1"/>
                </a:solidFill>
                <a:ea typeface="新細明體" panose="02020500000000000000" pitchFamily="18" charset="-120"/>
              </a:rPr>
              <a:t>, 3W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69" name="矩形 168">
            <a:extLst>
              <a:ext uri="{FF2B5EF4-FFF2-40B4-BE49-F238E27FC236}">
                <a16:creationId xmlns="" xmlns:a16="http://schemas.microsoft.com/office/drawing/2014/main" id="{FFAA9C45-8932-E94C-9AE6-119C6D570719}"/>
              </a:ext>
            </a:extLst>
          </p:cNvPr>
          <p:cNvSpPr/>
          <p:nvPr/>
        </p:nvSpPr>
        <p:spPr>
          <a:xfrm>
            <a:off x="3229683" y="1227322"/>
            <a:ext cx="1125378" cy="7337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Class </a:t>
            </a:r>
            <a:r>
              <a:rPr kumimoji="1" lang="en-US" altLang="zh-TW" sz="1200">
                <a:solidFill>
                  <a:schemeClr val="tx1"/>
                </a:solidFill>
              </a:rPr>
              <a:t>D Amp</a:t>
            </a:r>
            <a:endParaRPr kumimoji="1" lang="en-US" altLang="zh-TW" sz="1200" dirty="0">
              <a:solidFill>
                <a:schemeClr val="tx1"/>
              </a:solidFill>
            </a:endParaRPr>
          </a:p>
        </p:txBody>
      </p:sp>
      <p:cxnSp>
        <p:nvCxnSpPr>
          <p:cNvPr id="170" name="直線箭頭接點 233">
            <a:extLst>
              <a:ext uri="{FF2B5EF4-FFF2-40B4-BE49-F238E27FC236}">
                <a16:creationId xmlns="" xmlns:a16="http://schemas.microsoft.com/office/drawing/2014/main" id="{9898CCEC-33BF-4A46-B775-31329F9ED960}"/>
              </a:ext>
            </a:extLst>
          </p:cNvPr>
          <p:cNvCxnSpPr>
            <a:stCxn id="169" idx="1"/>
            <a:endCxn id="168" idx="3"/>
          </p:cNvCxnSpPr>
          <p:nvPr/>
        </p:nvCxnSpPr>
        <p:spPr>
          <a:xfrm flipH="1">
            <a:off x="2814775" y="1594211"/>
            <a:ext cx="414908" cy="8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肘形接點 170">
            <a:extLst>
              <a:ext uri="{FF2B5EF4-FFF2-40B4-BE49-F238E27FC236}">
                <a16:creationId xmlns="" xmlns:a16="http://schemas.microsoft.com/office/drawing/2014/main" id="{3ABFB074-4F4A-3D42-B37B-24A7788BF7AB}"/>
              </a:ext>
            </a:extLst>
          </p:cNvPr>
          <p:cNvCxnSpPr>
            <a:cxnSpLocks/>
            <a:endCxn id="169" idx="2"/>
          </p:cNvCxnSpPr>
          <p:nvPr/>
        </p:nvCxnSpPr>
        <p:spPr>
          <a:xfrm rot="10800000">
            <a:off x="3792372" y="1961101"/>
            <a:ext cx="1359372" cy="33144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矩形 89"/>
          <p:cNvSpPr>
            <a:spLocks noChangeArrowheads="1"/>
          </p:cNvSpPr>
          <p:nvPr/>
        </p:nvSpPr>
        <p:spPr bwMode="auto">
          <a:xfrm>
            <a:off x="4324517" y="2064933"/>
            <a:ext cx="369012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1200" dirty="0">
                <a:latin typeface="+mj-lt"/>
              </a:rPr>
              <a:t>I2S</a:t>
            </a:r>
            <a:endParaRPr lang="zh-TW" altLang="en-US" sz="1200" dirty="0">
              <a:latin typeface="+mj-lt"/>
            </a:endParaRPr>
          </a:p>
        </p:txBody>
      </p:sp>
      <p:sp>
        <p:nvSpPr>
          <p:cNvPr id="173" name="文字方塊 172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5868607" y="4464373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74" name="文字方塊 173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6685171" y="4462550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75" name="文字方塊 174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7442060" y="4468679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76" name="文字方塊 175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8512069" y="2372926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78" name="文字方塊 177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5169719" y="1522347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RST</a:t>
            </a:r>
            <a:endParaRPr kumimoji="1" lang="zh-TW" altLang="en-US" sz="1200" dirty="0"/>
          </a:p>
        </p:txBody>
      </p:sp>
      <p:sp>
        <p:nvSpPr>
          <p:cNvPr id="179" name="文字方塊 178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8539910" y="2030587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80" name="文字方塊 179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8543211" y="1707920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sp>
        <p:nvSpPr>
          <p:cNvPr id="181" name="文字方塊 180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8546684" y="1383587"/>
            <a:ext cx="587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</a:t>
            </a:r>
            <a:endParaRPr kumimoji="1" lang="zh-TW" altLang="en-US" sz="1200" dirty="0"/>
          </a:p>
        </p:txBody>
      </p:sp>
      <p:cxnSp>
        <p:nvCxnSpPr>
          <p:cNvPr id="186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>
            <a:off x="4360801" y="1902231"/>
            <a:ext cx="808918" cy="274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83018" y="2499133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文字方塊 48"/>
          <p:cNvSpPr txBox="1">
            <a:spLocks noChangeArrowheads="1"/>
          </p:cNvSpPr>
          <p:nvPr/>
        </p:nvSpPr>
        <p:spPr bwMode="auto">
          <a:xfrm>
            <a:off x="4474729" y="1683092"/>
            <a:ext cx="5429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1200" dirty="0">
                <a:latin typeface="+mj-lt"/>
              </a:rPr>
              <a:t>I2C</a:t>
            </a:r>
            <a:endParaRPr lang="zh-TW" altLang="en-US" sz="1200" dirty="0">
              <a:latin typeface="+mj-lt"/>
            </a:endParaRPr>
          </a:p>
        </p:txBody>
      </p:sp>
      <p:sp>
        <p:nvSpPr>
          <p:cNvPr id="199" name="矩形 198">
            <a:extLst>
              <a:ext uri="{FF2B5EF4-FFF2-40B4-BE49-F238E27FC236}">
                <a16:creationId xmlns="" xmlns:a16="http://schemas.microsoft.com/office/drawing/2014/main" id="{97E9E550-7D5E-D143-AF6B-308D50688351}"/>
              </a:ext>
            </a:extLst>
          </p:cNvPr>
          <p:cNvSpPr/>
          <p:nvPr/>
        </p:nvSpPr>
        <p:spPr>
          <a:xfrm>
            <a:off x="10083524" y="2701902"/>
            <a:ext cx="1211525" cy="29230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IR receiver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00" name="文字方塊 199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8178799" y="2728980"/>
            <a:ext cx="917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GPIO/IR IN</a:t>
            </a:r>
            <a:endParaRPr kumimoji="1" lang="zh-TW" altLang="en-US" sz="1200" dirty="0"/>
          </a:p>
        </p:txBody>
      </p:sp>
      <p:cxnSp>
        <p:nvCxnSpPr>
          <p:cNvPr id="201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80150" y="2855188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/>
          <p:cNvSpPr/>
          <p:nvPr/>
        </p:nvSpPr>
        <p:spPr bwMode="auto">
          <a:xfrm>
            <a:off x="9583195" y="4062710"/>
            <a:ext cx="941141" cy="95617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defRPr/>
            </a:pPr>
            <a:r>
              <a:rPr lang="en-US" altLang="zh-TW" sz="1600" dirty="0">
                <a:latin typeface="+mj-lt"/>
                <a:ea typeface="新細明體" pitchFamily="18" charset="-120"/>
              </a:rPr>
              <a:t>CX20921</a:t>
            </a:r>
          </a:p>
          <a:p>
            <a:pPr algn="ctr">
              <a:defRPr/>
            </a:pPr>
            <a:r>
              <a:rPr lang="en-US" altLang="zh-TW" sz="1400" b="0" dirty="0">
                <a:latin typeface="+mj-lt"/>
                <a:ea typeface="新細明體" pitchFamily="18" charset="-120"/>
              </a:rPr>
              <a:t>Voice Processor </a:t>
            </a:r>
          </a:p>
          <a:p>
            <a:pPr algn="ctr">
              <a:defRPr/>
            </a:pPr>
            <a:r>
              <a:rPr lang="en-US" altLang="zh-TW" sz="1400" dirty="0">
                <a:latin typeface="+mj-lt"/>
                <a:ea typeface="新細明體" pitchFamily="18" charset="-120"/>
              </a:rPr>
              <a:t>DAC</a:t>
            </a:r>
            <a:r>
              <a:rPr lang="en-US" altLang="zh-TW" sz="1400" b="0" dirty="0">
                <a:latin typeface="+mj-lt"/>
                <a:ea typeface="新細明體" pitchFamily="18" charset="-120"/>
              </a:rPr>
              <a:t> + DSP</a:t>
            </a:r>
            <a:endParaRPr lang="zh-TW" altLang="en-US" sz="1400" b="0" dirty="0">
              <a:latin typeface="+mj-lt"/>
              <a:ea typeface="新細明體" pitchFamily="18" charset="-120"/>
            </a:endParaRPr>
          </a:p>
        </p:txBody>
      </p:sp>
      <p:sp>
        <p:nvSpPr>
          <p:cNvPr id="146" name="Rectangle 363"/>
          <p:cNvSpPr>
            <a:spLocks noChangeArrowheads="1"/>
          </p:cNvSpPr>
          <p:nvPr/>
        </p:nvSpPr>
        <p:spPr bwMode="auto">
          <a:xfrm>
            <a:off x="10954175" y="4183064"/>
            <a:ext cx="479425" cy="330127"/>
          </a:xfrm>
          <a:prstGeom prst="rect">
            <a:avLst/>
          </a:prstGeom>
          <a:solidFill>
            <a:srgbClr val="CF8F95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Comic Sans MS" pitchFamily="66" charset="0"/>
              <a:buNone/>
              <a:defRPr/>
            </a:pPr>
            <a:r>
              <a:rPr lang="en-GB" altLang="zh-TW" sz="900" dirty="0">
                <a:solidFill>
                  <a:srgbClr val="000000"/>
                </a:solidFill>
                <a:latin typeface="+mj-lt"/>
              </a:rPr>
              <a:t>MIC L IN</a:t>
            </a:r>
          </a:p>
        </p:txBody>
      </p:sp>
      <p:sp>
        <p:nvSpPr>
          <p:cNvPr id="147" name="Rectangle 363"/>
          <p:cNvSpPr>
            <a:spLocks noChangeArrowheads="1"/>
          </p:cNvSpPr>
          <p:nvPr/>
        </p:nvSpPr>
        <p:spPr bwMode="auto">
          <a:xfrm>
            <a:off x="10954175" y="4644497"/>
            <a:ext cx="479425" cy="311551"/>
          </a:xfrm>
          <a:prstGeom prst="rect">
            <a:avLst/>
          </a:prstGeom>
          <a:solidFill>
            <a:srgbClr val="CF8F95"/>
          </a:solidFill>
          <a:ln w="12600">
            <a:solidFill>
              <a:srgbClr val="000000"/>
            </a:solidFill>
            <a:miter lim="800000"/>
            <a:headEnd/>
            <a:tailEnd/>
          </a:ln>
          <a:effectLst/>
          <a:extLst/>
        </p:spPr>
        <p:txBody>
          <a:bodyPr wrap="none" lIns="90000" tIns="46800" rIns="90000" bIns="46800" anchor="ctr"/>
          <a:lstStyle>
            <a:lvl1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buClr>
                <a:srgbClr val="000000"/>
              </a:buClr>
              <a:buSzPct val="100000"/>
              <a:buFont typeface="Comic Sans MS" pitchFamily="66" charset="0"/>
              <a:buNone/>
              <a:defRPr/>
            </a:pPr>
            <a:r>
              <a:rPr lang="en-GB" altLang="zh-TW" sz="900" dirty="0">
                <a:solidFill>
                  <a:srgbClr val="000000"/>
                </a:solidFill>
                <a:latin typeface="+mj-lt"/>
              </a:rPr>
              <a:t>MIC R IN</a:t>
            </a:r>
          </a:p>
        </p:txBody>
      </p:sp>
      <p:sp>
        <p:nvSpPr>
          <p:cNvPr id="151" name="圓角矩形 13"/>
          <p:cNvSpPr>
            <a:spLocks noChangeArrowheads="1"/>
          </p:cNvSpPr>
          <p:nvPr/>
        </p:nvSpPr>
        <p:spPr bwMode="auto">
          <a:xfrm>
            <a:off x="9312454" y="3424128"/>
            <a:ext cx="665162" cy="411146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1200" dirty="0">
                <a:latin typeface="+mj-lt"/>
              </a:rPr>
              <a:t>Serial Flash</a:t>
            </a:r>
            <a:endParaRPr lang="en-US" altLang="zh-TW" sz="1800" dirty="0">
              <a:solidFill>
                <a:srgbClr val="0000CC"/>
              </a:solidFill>
              <a:latin typeface="+mj-lt"/>
            </a:endParaRPr>
          </a:p>
        </p:txBody>
      </p:sp>
      <p:cxnSp>
        <p:nvCxnSpPr>
          <p:cNvPr id="152" name="直線單箭頭接點 39"/>
          <p:cNvCxnSpPr>
            <a:cxnSpLocks noChangeShapeType="1"/>
            <a:endCxn id="151" idx="2"/>
          </p:cNvCxnSpPr>
          <p:nvPr/>
        </p:nvCxnSpPr>
        <p:spPr bwMode="auto">
          <a:xfrm flipH="1" flipV="1">
            <a:off x="9645035" y="3835274"/>
            <a:ext cx="4604" cy="246662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153" name="矩形 89"/>
          <p:cNvSpPr>
            <a:spLocks noChangeArrowheads="1"/>
          </p:cNvSpPr>
          <p:nvPr/>
        </p:nvSpPr>
        <p:spPr bwMode="auto">
          <a:xfrm>
            <a:off x="9625798" y="3824700"/>
            <a:ext cx="377825" cy="2746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1200" dirty="0">
                <a:latin typeface="+mj-lt"/>
              </a:rPr>
              <a:t>SPI</a:t>
            </a:r>
            <a:endParaRPr lang="zh-TW" altLang="en-US" sz="1200" dirty="0">
              <a:latin typeface="+mj-lt"/>
            </a:endParaRPr>
          </a:p>
        </p:txBody>
      </p:sp>
      <p:sp>
        <p:nvSpPr>
          <p:cNvPr id="164" name="矩形 163"/>
          <p:cNvSpPr/>
          <p:nvPr/>
        </p:nvSpPr>
        <p:spPr bwMode="auto">
          <a:xfrm>
            <a:off x="10080169" y="3431941"/>
            <a:ext cx="528637" cy="317500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>
              <a:defRPr/>
            </a:pPr>
            <a:r>
              <a:rPr lang="en-US" altLang="zh-TW" sz="900" dirty="0">
                <a:latin typeface="+mj-lt"/>
                <a:ea typeface="新細明體" pitchFamily="18" charset="-120"/>
              </a:rPr>
              <a:t>Crystal</a:t>
            </a:r>
          </a:p>
          <a:p>
            <a:pPr algn="ctr">
              <a:defRPr/>
            </a:pPr>
            <a:r>
              <a:rPr lang="en-US" altLang="zh-TW" sz="900" dirty="0">
                <a:latin typeface="+mj-lt"/>
                <a:ea typeface="新細明體" pitchFamily="18" charset="-120"/>
              </a:rPr>
              <a:t>24MHz</a:t>
            </a:r>
          </a:p>
        </p:txBody>
      </p:sp>
      <p:cxnSp>
        <p:nvCxnSpPr>
          <p:cNvPr id="165" name="直線箭頭接點 13">
            <a:extLst>
              <a:ext uri="{FF2B5EF4-FFF2-40B4-BE49-F238E27FC236}">
                <a16:creationId xmlns="" xmlns:a16="http://schemas.microsoft.com/office/drawing/2014/main" id="{565D4EC9-0AD4-534C-80E3-DC8375DC1D62}"/>
              </a:ext>
            </a:extLst>
          </p:cNvPr>
          <p:cNvCxnSpPr>
            <a:stCxn id="164" idx="2"/>
          </p:cNvCxnSpPr>
          <p:nvPr/>
        </p:nvCxnSpPr>
        <p:spPr>
          <a:xfrm>
            <a:off x="10344488" y="3749441"/>
            <a:ext cx="0" cy="31899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9001574" y="4328160"/>
            <a:ext cx="590101" cy="4671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矩形 89"/>
          <p:cNvSpPr>
            <a:spLocks noChangeArrowheads="1"/>
          </p:cNvSpPr>
          <p:nvPr/>
        </p:nvSpPr>
        <p:spPr bwMode="auto">
          <a:xfrm>
            <a:off x="9115074" y="4095122"/>
            <a:ext cx="369012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1200" dirty="0">
                <a:latin typeface="+mj-lt"/>
              </a:rPr>
              <a:t>I2S</a:t>
            </a:r>
            <a:endParaRPr lang="zh-TW" altLang="en-US" sz="1200" dirty="0">
              <a:latin typeface="+mj-lt"/>
            </a:endParaRPr>
          </a:p>
        </p:txBody>
      </p:sp>
      <p:sp>
        <p:nvSpPr>
          <p:cNvPr id="182" name="文字方塊 48"/>
          <p:cNvSpPr txBox="1">
            <a:spLocks noChangeArrowheads="1"/>
          </p:cNvSpPr>
          <p:nvPr/>
        </p:nvSpPr>
        <p:spPr bwMode="auto">
          <a:xfrm>
            <a:off x="9008687" y="4452564"/>
            <a:ext cx="5429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1200" dirty="0">
                <a:latin typeface="+mj-lt"/>
              </a:rPr>
              <a:t>I2C</a:t>
            </a:r>
            <a:endParaRPr lang="zh-TW" altLang="en-US" sz="1200" dirty="0">
              <a:latin typeface="+mj-lt"/>
            </a:endParaRPr>
          </a:p>
        </p:txBody>
      </p:sp>
      <p:cxnSp>
        <p:nvCxnSpPr>
          <p:cNvPr id="185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86519" y="4695435"/>
            <a:ext cx="589916" cy="508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 flipV="1">
            <a:off x="10524336" y="4253631"/>
            <a:ext cx="420937" cy="7148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 flipH="1">
            <a:off x="10659933" y="4260779"/>
            <a:ext cx="6087" cy="452410"/>
          </a:xfrm>
          <a:prstGeom prst="line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 flipV="1">
            <a:off x="10524336" y="4457778"/>
            <a:ext cx="420631" cy="252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 flipV="1">
            <a:off x="10666020" y="4709475"/>
            <a:ext cx="284867" cy="6398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線接點 153"/>
          <p:cNvCxnSpPr/>
          <p:nvPr/>
        </p:nvCxnSpPr>
        <p:spPr>
          <a:xfrm>
            <a:off x="10734925" y="4469075"/>
            <a:ext cx="953" cy="395875"/>
          </a:xfrm>
          <a:prstGeom prst="line">
            <a:avLst/>
          </a:prstGeom>
          <a:ln w="12700">
            <a:solidFill>
              <a:schemeClr val="tx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H="1" flipV="1">
            <a:off x="10734925" y="4858723"/>
            <a:ext cx="217607" cy="3199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字方塊 36"/>
          <p:cNvSpPr txBox="1"/>
          <p:nvPr/>
        </p:nvSpPr>
        <p:spPr>
          <a:xfrm>
            <a:off x="10649732" y="4264191"/>
            <a:ext cx="424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/>
              <a:t>Data</a:t>
            </a:r>
          </a:p>
        </p:txBody>
      </p:sp>
      <p:sp>
        <p:nvSpPr>
          <p:cNvPr id="156" name="文字方塊 155"/>
          <p:cNvSpPr txBox="1"/>
          <p:nvPr/>
        </p:nvSpPr>
        <p:spPr>
          <a:xfrm>
            <a:off x="10606774" y="4063484"/>
            <a:ext cx="4240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00" dirty="0"/>
              <a:t>CLK</a:t>
            </a:r>
          </a:p>
        </p:txBody>
      </p:sp>
      <p:sp>
        <p:nvSpPr>
          <p:cNvPr id="157" name="矩形 156">
            <a:extLst>
              <a:ext uri="{FF2B5EF4-FFF2-40B4-BE49-F238E27FC236}">
                <a16:creationId xmlns="" xmlns:a16="http://schemas.microsoft.com/office/drawing/2014/main" id="{4119A4B1-2E45-504E-A05B-0ADA73CCE172}"/>
              </a:ext>
            </a:extLst>
          </p:cNvPr>
          <p:cNvSpPr/>
          <p:nvPr/>
        </p:nvSpPr>
        <p:spPr>
          <a:xfrm>
            <a:off x="8249983" y="6003396"/>
            <a:ext cx="575653" cy="3182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000" dirty="0">
                <a:solidFill>
                  <a:schemeClr val="tx1"/>
                </a:solidFill>
              </a:rPr>
              <a:t>Crystal</a:t>
            </a:r>
          </a:p>
          <a:p>
            <a:pPr algn="ctr"/>
            <a:r>
              <a:rPr kumimoji="1" lang="en-US" altLang="zh-TW" sz="1000" dirty="0">
                <a:solidFill>
                  <a:schemeClr val="tx1"/>
                </a:solidFill>
              </a:rPr>
              <a:t>20MHz</a:t>
            </a:r>
          </a:p>
        </p:txBody>
      </p:sp>
      <p:cxnSp>
        <p:nvCxnSpPr>
          <p:cNvPr id="159" name="直線箭頭接點 13">
            <a:extLst>
              <a:ext uri="{FF2B5EF4-FFF2-40B4-BE49-F238E27FC236}">
                <a16:creationId xmlns="" xmlns:a16="http://schemas.microsoft.com/office/drawing/2014/main" id="{565D4EC9-0AD4-534C-80E3-DC8375DC1D62}"/>
              </a:ext>
            </a:extLst>
          </p:cNvPr>
          <p:cNvCxnSpPr>
            <a:stCxn id="157" idx="0"/>
            <a:endCxn id="41" idx="2"/>
          </p:cNvCxnSpPr>
          <p:nvPr/>
        </p:nvCxnSpPr>
        <p:spPr>
          <a:xfrm flipH="1" flipV="1">
            <a:off x="8535378" y="5779466"/>
            <a:ext cx="2432" cy="22393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文字方塊 176">
            <a:extLst>
              <a:ext uri="{FF2B5EF4-FFF2-40B4-BE49-F238E27FC236}">
                <a16:creationId xmlns="" xmlns:a16="http://schemas.microsoft.com/office/drawing/2014/main" id="{1A45B631-DE8A-814B-98A8-E258B26249B9}"/>
              </a:ext>
            </a:extLst>
          </p:cNvPr>
          <p:cNvSpPr txBox="1"/>
          <p:nvPr/>
        </p:nvSpPr>
        <p:spPr>
          <a:xfrm>
            <a:off x="2494046" y="3202943"/>
            <a:ext cx="1100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000" dirty="0"/>
              <a:t>Ethernet TX/RX</a:t>
            </a:r>
            <a:endParaRPr kumimoji="1" lang="zh-TW" altLang="en-US" sz="1000" dirty="0"/>
          </a:p>
        </p:txBody>
      </p:sp>
      <p:cxnSp>
        <p:nvCxnSpPr>
          <p:cNvPr id="187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74430" y="1513708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矩形 187">
            <a:extLst>
              <a:ext uri="{FF2B5EF4-FFF2-40B4-BE49-F238E27FC236}">
                <a16:creationId xmlns="" xmlns:a16="http://schemas.microsoft.com/office/drawing/2014/main" id="{97E9E550-7D5E-D143-AF6B-308D50688351}"/>
              </a:ext>
            </a:extLst>
          </p:cNvPr>
          <p:cNvSpPr/>
          <p:nvPr/>
        </p:nvSpPr>
        <p:spPr>
          <a:xfrm>
            <a:off x="10085252" y="1679681"/>
            <a:ext cx="1222363" cy="25821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Internet LED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89" name="矩形 188">
            <a:extLst>
              <a:ext uri="{FF2B5EF4-FFF2-40B4-BE49-F238E27FC236}">
                <a16:creationId xmlns="" xmlns:a16="http://schemas.microsoft.com/office/drawing/2014/main" id="{97E9E550-7D5E-D143-AF6B-308D50688351}"/>
              </a:ext>
            </a:extLst>
          </p:cNvPr>
          <p:cNvSpPr/>
          <p:nvPr/>
        </p:nvSpPr>
        <p:spPr>
          <a:xfrm>
            <a:off x="10084970" y="1380356"/>
            <a:ext cx="1222363" cy="25821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Power LED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90" name="矩形 189">
            <a:extLst>
              <a:ext uri="{FF2B5EF4-FFF2-40B4-BE49-F238E27FC236}">
                <a16:creationId xmlns="" xmlns:a16="http://schemas.microsoft.com/office/drawing/2014/main" id="{97E9E550-7D5E-D143-AF6B-308D50688351}"/>
              </a:ext>
            </a:extLst>
          </p:cNvPr>
          <p:cNvSpPr/>
          <p:nvPr/>
        </p:nvSpPr>
        <p:spPr>
          <a:xfrm>
            <a:off x="10083524" y="3038977"/>
            <a:ext cx="1211525" cy="29230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IR Blaster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195" name="直線箭頭接點 33">
            <a:extLst>
              <a:ext uri="{FF2B5EF4-FFF2-40B4-BE49-F238E27FC236}">
                <a16:creationId xmlns="" xmlns:a16="http://schemas.microsoft.com/office/drawing/2014/main" id="{A40BA46F-2D50-DE41-8210-DB8A59869915}"/>
              </a:ext>
            </a:extLst>
          </p:cNvPr>
          <p:cNvCxnSpPr>
            <a:cxnSpLocks/>
          </p:cNvCxnSpPr>
          <p:nvPr/>
        </p:nvCxnSpPr>
        <p:spPr>
          <a:xfrm flipV="1">
            <a:off x="8982828" y="3209431"/>
            <a:ext cx="1106312" cy="58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文字方塊 197">
            <a:extLst>
              <a:ext uri="{FF2B5EF4-FFF2-40B4-BE49-F238E27FC236}">
                <a16:creationId xmlns="" xmlns:a16="http://schemas.microsoft.com/office/drawing/2014/main" id="{962B0ECB-9725-DC4E-9C5E-EF90188DD542}"/>
              </a:ext>
            </a:extLst>
          </p:cNvPr>
          <p:cNvSpPr txBox="1"/>
          <p:nvPr/>
        </p:nvSpPr>
        <p:spPr>
          <a:xfrm>
            <a:off x="8120161" y="3056262"/>
            <a:ext cx="94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GPIO/IR out</a:t>
            </a:r>
            <a:endParaRPr kumimoji="1" lang="zh-TW" altLang="en-US" sz="1200" dirty="0"/>
          </a:p>
        </p:txBody>
      </p:sp>
      <p:sp>
        <p:nvSpPr>
          <p:cNvPr id="124" name="標題 1"/>
          <p:cNvSpPr>
            <a:spLocks/>
          </p:cNvSpPr>
          <p:nvPr/>
        </p:nvSpPr>
        <p:spPr bwMode="auto">
          <a:xfrm>
            <a:off x="105831" y="32467"/>
            <a:ext cx="9632248" cy="632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algn="l" eaLnBrk="0" hangingPunct="0"/>
            <a:r>
              <a:rPr lang="en-US" altLang="zh-TW" sz="2400" b="1" dirty="0" smtClean="0">
                <a:latin typeface="Calibri" pitchFamily="34" charset="0"/>
              </a:rPr>
              <a:t>4.2.2 Structure and form of proposed equipment-block diagram</a:t>
            </a:r>
            <a:endParaRPr lang="en-US" altLang="zh-TW" sz="2400" b="1" dirty="0">
              <a:latin typeface="Calibri" pitchFamily="34" charset="0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="" xmlns:a16="http://schemas.microsoft.com/office/drawing/2014/main" id="{62909E88-FE57-284A-B095-297B6C9C1FB9}"/>
              </a:ext>
            </a:extLst>
          </p:cNvPr>
          <p:cNvSpPr/>
          <p:nvPr/>
        </p:nvSpPr>
        <p:spPr>
          <a:xfrm>
            <a:off x="3057324" y="6052484"/>
            <a:ext cx="1105100" cy="1939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200" dirty="0">
                <a:solidFill>
                  <a:schemeClr val="tx1"/>
                </a:solidFill>
              </a:rPr>
              <a:t>LDO</a:t>
            </a:r>
            <a:endParaRPr kumimoji="1" lang="zh-TW" altLang="en-US" sz="1200" dirty="0">
              <a:solidFill>
                <a:schemeClr val="tx1"/>
              </a:solidFill>
            </a:endParaRPr>
          </a:p>
        </p:txBody>
      </p:sp>
      <p:cxnSp>
        <p:nvCxnSpPr>
          <p:cNvPr id="130" name="直線箭頭接點 104">
            <a:extLst>
              <a:ext uri="{FF2B5EF4-FFF2-40B4-BE49-F238E27FC236}">
                <a16:creationId xmlns="" xmlns:a16="http://schemas.microsoft.com/office/drawing/2014/main" id="{98B54490-8F4D-554E-BBDF-E1E4CAD48729}"/>
              </a:ext>
            </a:extLst>
          </p:cNvPr>
          <p:cNvCxnSpPr/>
          <p:nvPr/>
        </p:nvCxnSpPr>
        <p:spPr>
          <a:xfrm>
            <a:off x="2188256" y="6156407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直線箭頭接點 117">
            <a:extLst>
              <a:ext uri="{FF2B5EF4-FFF2-40B4-BE49-F238E27FC236}">
                <a16:creationId xmlns="" xmlns:a16="http://schemas.microsoft.com/office/drawing/2014/main" id="{C5AD9F6E-CCF4-0D4A-BCA8-D34940E2BE9A}"/>
              </a:ext>
            </a:extLst>
          </p:cNvPr>
          <p:cNvCxnSpPr/>
          <p:nvPr/>
        </p:nvCxnSpPr>
        <p:spPr>
          <a:xfrm>
            <a:off x="4176659" y="6139476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文字方塊 147">
            <a:extLst>
              <a:ext uri="{FF2B5EF4-FFF2-40B4-BE49-F238E27FC236}">
                <a16:creationId xmlns="" xmlns:a16="http://schemas.microsoft.com/office/drawing/2014/main" id="{879FAD62-6709-CD4F-B6EE-F01D6BBCCCB3}"/>
              </a:ext>
            </a:extLst>
          </p:cNvPr>
          <p:cNvSpPr txBox="1"/>
          <p:nvPr/>
        </p:nvSpPr>
        <p:spPr>
          <a:xfrm>
            <a:off x="2094949" y="5914372"/>
            <a:ext cx="895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VCC_3.3V</a:t>
            </a:r>
            <a:endParaRPr kumimoji="1" lang="zh-TW" altLang="en-US" sz="1200" dirty="0"/>
          </a:p>
        </p:txBody>
      </p:sp>
      <p:sp>
        <p:nvSpPr>
          <p:cNvPr id="150" name="文字方塊 149">
            <a:extLst>
              <a:ext uri="{FF2B5EF4-FFF2-40B4-BE49-F238E27FC236}">
                <a16:creationId xmlns="" xmlns:a16="http://schemas.microsoft.com/office/drawing/2014/main" id="{879FAD62-6709-CD4F-B6EE-F01D6BBCCCB3}"/>
              </a:ext>
            </a:extLst>
          </p:cNvPr>
          <p:cNvSpPr txBox="1"/>
          <p:nvPr/>
        </p:nvSpPr>
        <p:spPr>
          <a:xfrm>
            <a:off x="4137109" y="5914372"/>
            <a:ext cx="895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 smtClean="0"/>
              <a:t>DDR4_2.5V</a:t>
            </a:r>
            <a:endParaRPr kumimoji="1" lang="zh-TW" altLang="en-US" sz="1200" dirty="0"/>
          </a:p>
        </p:txBody>
      </p:sp>
      <p:cxnSp>
        <p:nvCxnSpPr>
          <p:cNvPr id="158" name="直線箭頭接點 106">
            <a:extLst>
              <a:ext uri="{FF2B5EF4-FFF2-40B4-BE49-F238E27FC236}">
                <a16:creationId xmlns="" xmlns:a16="http://schemas.microsoft.com/office/drawing/2014/main" id="{32A168CD-81D4-6243-96E0-7E774933909A}"/>
              </a:ext>
            </a:extLst>
          </p:cNvPr>
          <p:cNvCxnSpPr/>
          <p:nvPr/>
        </p:nvCxnSpPr>
        <p:spPr>
          <a:xfrm>
            <a:off x="4175778" y="4816356"/>
            <a:ext cx="8507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文字方塊 159">
            <a:extLst>
              <a:ext uri="{FF2B5EF4-FFF2-40B4-BE49-F238E27FC236}">
                <a16:creationId xmlns="" xmlns:a16="http://schemas.microsoft.com/office/drawing/2014/main" id="{D1EF73AD-1B7E-CA4D-87B1-4B3C222B4D01}"/>
              </a:ext>
            </a:extLst>
          </p:cNvPr>
          <p:cNvSpPr txBox="1"/>
          <p:nvPr/>
        </p:nvSpPr>
        <p:spPr>
          <a:xfrm>
            <a:off x="4157433" y="4573624"/>
            <a:ext cx="8588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 smtClean="0"/>
              <a:t>5V</a:t>
            </a:r>
            <a:endParaRPr kumimoji="1" lang="en-US" altLang="zh-TW" sz="1200" dirty="0"/>
          </a:p>
        </p:txBody>
      </p:sp>
    </p:spTree>
    <p:extLst>
      <p:ext uri="{BB962C8B-B14F-4D97-AF65-F5344CB8AC3E}">
        <p14:creationId xmlns:p14="http://schemas.microsoft.com/office/powerpoint/2010/main" val="26006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0450" y="-11348"/>
            <a:ext cx="10343072" cy="634083"/>
          </a:xfrm>
        </p:spPr>
        <p:txBody>
          <a:bodyPr>
            <a:normAutofit/>
          </a:bodyPr>
          <a:lstStyle/>
          <a:p>
            <a:r>
              <a:rPr lang="en-US" altLang="zh-TW" sz="2400" b="1" dirty="0" smtClean="0">
                <a:latin typeface="+mn-lt"/>
                <a:cs typeface="Times New Roman" panose="02020603050405020304" pitchFamily="18" charset="0"/>
              </a:rPr>
              <a:t>4.2.2 System power block and power </a:t>
            </a:r>
            <a:r>
              <a:rPr lang="en-US" altLang="zh-TW" sz="2400" b="1" dirty="0">
                <a:latin typeface="+mn-lt"/>
                <a:cs typeface="Times New Roman" panose="02020603050405020304" pitchFamily="18" charset="0"/>
              </a:rPr>
              <a:t>consumption chart (</a:t>
            </a:r>
            <a:r>
              <a:rPr lang="en-US" altLang="zh-TW" sz="2400" b="1" dirty="0" smtClean="0">
                <a:latin typeface="+mn-lt"/>
                <a:cs typeface="Times New Roman" panose="02020603050405020304" pitchFamily="18" charset="0"/>
              </a:rPr>
              <a:t>Maximum 11.65W)</a:t>
            </a:r>
            <a:endParaRPr lang="zh-TW" altLang="en-US" sz="2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391698" y="5720799"/>
            <a:ext cx="115558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 smtClean="0"/>
              <a:t>Test Condition: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4K60Hz </a:t>
            </a:r>
            <a:r>
              <a:rPr lang="en-US" altLang="zh-TW" sz="1400" dirty="0"/>
              <a:t>HDMI output, Wow </a:t>
            </a:r>
            <a:r>
              <a:rPr lang="en-US" altLang="zh-TW" sz="1400" dirty="0" smtClean="0"/>
              <a:t>Fish </a:t>
            </a:r>
            <a:r>
              <a:rPr lang="en-US" altLang="zh-TW" sz="1400" dirty="0"/>
              <a:t>3D Game </a:t>
            </a:r>
            <a:r>
              <a:rPr lang="en-US" altLang="zh-TW" sz="1400" dirty="0" smtClean="0"/>
              <a:t>(referred from AML S905X4 AH212 Power Consumption Test Report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Speaker = Max. volume</a:t>
            </a:r>
          </a:p>
        </p:txBody>
      </p:sp>
      <p:grpSp>
        <p:nvGrpSpPr>
          <p:cNvPr id="281" name="群組 280"/>
          <p:cNvGrpSpPr/>
          <p:nvPr/>
        </p:nvGrpSpPr>
        <p:grpSpPr>
          <a:xfrm>
            <a:off x="390698" y="516726"/>
            <a:ext cx="11163993" cy="5252307"/>
            <a:chOff x="27302" y="658046"/>
            <a:chExt cx="12060241" cy="5872087"/>
          </a:xfrm>
        </p:grpSpPr>
        <p:cxnSp>
          <p:nvCxnSpPr>
            <p:cNvPr id="282" name="直線箭頭接點 7">
              <a:extLst>
                <a:ext uri="{FF2B5EF4-FFF2-40B4-BE49-F238E27FC236}">
                  <a16:creationId xmlns="" xmlns:a16="http://schemas.microsoft.com/office/drawing/2014/main" id="{48A1E7C7-E4B4-8C44-B3A1-164177227201}"/>
                </a:ext>
              </a:extLst>
            </p:cNvPr>
            <p:cNvCxnSpPr/>
            <p:nvPr/>
          </p:nvCxnSpPr>
          <p:spPr>
            <a:xfrm>
              <a:off x="2090096" y="984060"/>
              <a:ext cx="115212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直線接點 282">
              <a:extLst>
                <a:ext uri="{FF2B5EF4-FFF2-40B4-BE49-F238E27FC236}">
                  <a16:creationId xmlns="" xmlns:a16="http://schemas.microsoft.com/office/drawing/2014/main" id="{3E3BDFF7-6CFC-A449-B281-7388EF356FF7}"/>
                </a:ext>
              </a:extLst>
            </p:cNvPr>
            <p:cNvCxnSpPr>
              <a:cxnSpLocks/>
            </p:cNvCxnSpPr>
            <p:nvPr/>
          </p:nvCxnSpPr>
          <p:spPr>
            <a:xfrm>
              <a:off x="3264000" y="994439"/>
              <a:ext cx="8843" cy="53629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直線箭頭接點 12">
              <a:extLst>
                <a:ext uri="{FF2B5EF4-FFF2-40B4-BE49-F238E27FC236}">
                  <a16:creationId xmlns="" xmlns:a16="http://schemas.microsoft.com/office/drawing/2014/main" id="{F3147E94-2BBE-6E41-8087-36053F0D0EA6}"/>
                </a:ext>
              </a:extLst>
            </p:cNvPr>
            <p:cNvCxnSpPr/>
            <p:nvPr/>
          </p:nvCxnSpPr>
          <p:spPr>
            <a:xfrm>
              <a:off x="3263776" y="994439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5" name="矩形 284">
              <a:extLst>
                <a:ext uri="{FF2B5EF4-FFF2-40B4-BE49-F238E27FC236}">
                  <a16:creationId xmlns="" xmlns:a16="http://schemas.microsoft.com/office/drawing/2014/main" id="{E291B424-1F80-7C4F-8B7F-D5FD8E7E40D2}"/>
                </a:ext>
              </a:extLst>
            </p:cNvPr>
            <p:cNvSpPr/>
            <p:nvPr/>
          </p:nvSpPr>
          <p:spPr>
            <a:xfrm>
              <a:off x="4101713" y="790635"/>
              <a:ext cx="1440160" cy="31076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MP1653</a:t>
              </a:r>
              <a:r>
                <a:rPr kumimoji="1" lang="zh-TW" altLang="en-US" sz="1333" dirty="0">
                  <a:solidFill>
                    <a:schemeClr val="tx1"/>
                  </a:solidFill>
                </a:rPr>
                <a:t> </a:t>
              </a:r>
              <a:r>
                <a:rPr kumimoji="1" lang="en-US" altLang="zh-TW" sz="1333" dirty="0">
                  <a:solidFill>
                    <a:schemeClr val="tx1"/>
                  </a:solidFill>
                </a:rPr>
                <a:t>(3A)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86" name="矩形 285">
              <a:extLst>
                <a:ext uri="{FF2B5EF4-FFF2-40B4-BE49-F238E27FC236}">
                  <a16:creationId xmlns="" xmlns:a16="http://schemas.microsoft.com/office/drawing/2014/main" id="{468CBDCC-7469-8C45-9D94-B7FAB7CBB778}"/>
                </a:ext>
              </a:extLst>
            </p:cNvPr>
            <p:cNvSpPr/>
            <p:nvPr/>
          </p:nvSpPr>
          <p:spPr>
            <a:xfrm>
              <a:off x="10713898" y="768083"/>
              <a:ext cx="1369809" cy="532409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sz="2400"/>
            </a:p>
          </p:txBody>
        </p:sp>
        <p:sp>
          <p:nvSpPr>
            <p:cNvPr id="287" name="文字方塊 286">
              <a:extLst>
                <a:ext uri="{FF2B5EF4-FFF2-40B4-BE49-F238E27FC236}">
                  <a16:creationId xmlns="" xmlns:a16="http://schemas.microsoft.com/office/drawing/2014/main" id="{55FB42F8-0AC9-AB45-B9FB-76BC69AA8477}"/>
                </a:ext>
              </a:extLst>
            </p:cNvPr>
            <p:cNvSpPr txBox="1"/>
            <p:nvPr/>
          </p:nvSpPr>
          <p:spPr>
            <a:xfrm>
              <a:off x="10800747" y="828578"/>
              <a:ext cx="1169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VDD_EE</a:t>
              </a:r>
              <a:endParaRPr kumimoji="1" lang="zh-TW" altLang="en-US" sz="1200" dirty="0"/>
            </a:p>
          </p:txBody>
        </p:sp>
        <p:cxnSp>
          <p:nvCxnSpPr>
            <p:cNvPr id="288" name="直線箭頭接點 17">
              <a:extLst>
                <a:ext uri="{FF2B5EF4-FFF2-40B4-BE49-F238E27FC236}">
                  <a16:creationId xmlns="" xmlns:a16="http://schemas.microsoft.com/office/drawing/2014/main" id="{985DB8F9-FFE6-5047-8BDA-B790A38AC55E}"/>
                </a:ext>
              </a:extLst>
            </p:cNvPr>
            <p:cNvCxnSpPr>
              <a:cxnSpLocks/>
              <a:stCxn id="285" idx="3"/>
            </p:cNvCxnSpPr>
            <p:nvPr/>
          </p:nvCxnSpPr>
          <p:spPr>
            <a:xfrm>
              <a:off x="5541873" y="946019"/>
              <a:ext cx="5184000" cy="19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9" name="文字方塊 288">
              <a:extLst>
                <a:ext uri="{FF2B5EF4-FFF2-40B4-BE49-F238E27FC236}">
                  <a16:creationId xmlns="" xmlns:a16="http://schemas.microsoft.com/office/drawing/2014/main" id="{C527F1CF-19E2-2D49-BFEB-F1911068393C}"/>
                </a:ext>
              </a:extLst>
            </p:cNvPr>
            <p:cNvSpPr txBox="1"/>
            <p:nvPr/>
          </p:nvSpPr>
          <p:spPr>
            <a:xfrm>
              <a:off x="5604404" y="658065"/>
              <a:ext cx="1377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0.8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V/773mA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90" name="文字方塊 289">
              <a:extLst>
                <a:ext uri="{FF2B5EF4-FFF2-40B4-BE49-F238E27FC236}">
                  <a16:creationId xmlns="" xmlns:a16="http://schemas.microsoft.com/office/drawing/2014/main" id="{DD6AED17-DFF3-9A44-8A61-AB2AEA4311D5}"/>
                </a:ext>
              </a:extLst>
            </p:cNvPr>
            <p:cNvSpPr txBox="1"/>
            <p:nvPr/>
          </p:nvSpPr>
          <p:spPr>
            <a:xfrm>
              <a:off x="4085099" y="1097674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92%</a:t>
              </a:r>
              <a:endParaRPr kumimoji="1" lang="zh-TW" altLang="en-US" sz="1333" dirty="0"/>
            </a:p>
          </p:txBody>
        </p:sp>
        <p:sp>
          <p:nvSpPr>
            <p:cNvPr id="291" name="文字方塊 290">
              <a:extLst>
                <a:ext uri="{FF2B5EF4-FFF2-40B4-BE49-F238E27FC236}">
                  <a16:creationId xmlns="" xmlns:a16="http://schemas.microsoft.com/office/drawing/2014/main" id="{CFF13119-BB51-B443-AAA9-7203C42805A1}"/>
                </a:ext>
              </a:extLst>
            </p:cNvPr>
            <p:cNvSpPr txBox="1"/>
            <p:nvPr/>
          </p:nvSpPr>
          <p:spPr>
            <a:xfrm>
              <a:off x="3273146" y="658046"/>
              <a:ext cx="108928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56mA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92" name="文字方塊 291">
              <a:extLst>
                <a:ext uri="{FF2B5EF4-FFF2-40B4-BE49-F238E27FC236}">
                  <a16:creationId xmlns="" xmlns:a16="http://schemas.microsoft.com/office/drawing/2014/main" id="{82A3AE68-9DEE-F94C-B6F8-87AB5B3B90CA}"/>
                </a:ext>
              </a:extLst>
            </p:cNvPr>
            <p:cNvSpPr txBox="1"/>
            <p:nvPr/>
          </p:nvSpPr>
          <p:spPr>
            <a:xfrm>
              <a:off x="3235240" y="1269919"/>
              <a:ext cx="1178528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73.5mA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93" name="直線箭頭接點 22">
              <a:extLst>
                <a:ext uri="{FF2B5EF4-FFF2-40B4-BE49-F238E27FC236}">
                  <a16:creationId xmlns="" xmlns:a16="http://schemas.microsoft.com/office/drawing/2014/main" id="{9931C2C8-579D-5345-AAD7-BF66406F992B}"/>
                </a:ext>
              </a:extLst>
            </p:cNvPr>
            <p:cNvCxnSpPr/>
            <p:nvPr/>
          </p:nvCxnSpPr>
          <p:spPr>
            <a:xfrm>
              <a:off x="3263776" y="1595355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4" name="矩形 293">
              <a:extLst>
                <a:ext uri="{FF2B5EF4-FFF2-40B4-BE49-F238E27FC236}">
                  <a16:creationId xmlns="" xmlns:a16="http://schemas.microsoft.com/office/drawing/2014/main" id="{6733BBB6-AB23-5049-93EC-152169371530}"/>
                </a:ext>
              </a:extLst>
            </p:cNvPr>
            <p:cNvSpPr/>
            <p:nvPr/>
          </p:nvSpPr>
          <p:spPr>
            <a:xfrm>
              <a:off x="4104000" y="1443701"/>
              <a:ext cx="1440160" cy="30331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MP1653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(3A)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95" name="文字方塊 294">
              <a:extLst>
                <a:ext uri="{FF2B5EF4-FFF2-40B4-BE49-F238E27FC236}">
                  <a16:creationId xmlns="" xmlns:a16="http://schemas.microsoft.com/office/drawing/2014/main" id="{1896234D-4D24-7D43-A74A-0CDC97647BEC}"/>
                </a:ext>
              </a:extLst>
            </p:cNvPr>
            <p:cNvSpPr txBox="1"/>
            <p:nvPr/>
          </p:nvSpPr>
          <p:spPr>
            <a:xfrm>
              <a:off x="4073009" y="1752766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92%</a:t>
              </a:r>
              <a:endParaRPr kumimoji="1" lang="zh-TW" altLang="en-US" sz="1333" dirty="0"/>
            </a:p>
          </p:txBody>
        </p:sp>
        <p:cxnSp>
          <p:nvCxnSpPr>
            <p:cNvPr id="296" name="直線箭頭接點 25">
              <a:extLst>
                <a:ext uri="{FF2B5EF4-FFF2-40B4-BE49-F238E27FC236}">
                  <a16:creationId xmlns="" xmlns:a16="http://schemas.microsoft.com/office/drawing/2014/main" id="{9E718994-86B0-D54F-B735-9B2E9CA563E6}"/>
                </a:ext>
              </a:extLst>
            </p:cNvPr>
            <p:cNvCxnSpPr>
              <a:cxnSpLocks/>
            </p:cNvCxnSpPr>
            <p:nvPr/>
          </p:nvCxnSpPr>
          <p:spPr>
            <a:xfrm>
              <a:off x="5576649" y="1598691"/>
              <a:ext cx="513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7" name="文字方塊 296">
              <a:extLst>
                <a:ext uri="{FF2B5EF4-FFF2-40B4-BE49-F238E27FC236}">
                  <a16:creationId xmlns="" xmlns:a16="http://schemas.microsoft.com/office/drawing/2014/main" id="{19E32342-9F03-2647-BF82-661BFE55459B}"/>
                </a:ext>
              </a:extLst>
            </p:cNvPr>
            <p:cNvSpPr txBox="1"/>
            <p:nvPr/>
          </p:nvSpPr>
          <p:spPr>
            <a:xfrm>
              <a:off x="10800747" y="1425969"/>
              <a:ext cx="1169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VDDCPU</a:t>
              </a:r>
              <a:endParaRPr kumimoji="1" lang="zh-TW" altLang="en-US" sz="1200" dirty="0"/>
            </a:p>
          </p:txBody>
        </p:sp>
        <p:sp>
          <p:nvSpPr>
            <p:cNvPr id="298" name="文字方塊 297">
              <a:extLst>
                <a:ext uri="{FF2B5EF4-FFF2-40B4-BE49-F238E27FC236}">
                  <a16:creationId xmlns="" xmlns:a16="http://schemas.microsoft.com/office/drawing/2014/main" id="{929312D0-675F-F042-BE66-FD63EE2251E2}"/>
                </a:ext>
              </a:extLst>
            </p:cNvPr>
            <p:cNvSpPr txBox="1"/>
            <p:nvPr/>
          </p:nvSpPr>
          <p:spPr>
            <a:xfrm>
              <a:off x="5573264" y="1352385"/>
              <a:ext cx="1674128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1.05V/773mA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99" name="矩形 298">
              <a:extLst>
                <a:ext uri="{FF2B5EF4-FFF2-40B4-BE49-F238E27FC236}">
                  <a16:creationId xmlns="" xmlns:a16="http://schemas.microsoft.com/office/drawing/2014/main" id="{760DEB3F-97B1-C840-B6A7-5B538B94EA8F}"/>
                </a:ext>
              </a:extLst>
            </p:cNvPr>
            <p:cNvSpPr/>
            <p:nvPr/>
          </p:nvSpPr>
          <p:spPr>
            <a:xfrm>
              <a:off x="4104000" y="2114359"/>
              <a:ext cx="1440160" cy="28788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00" name="直線箭頭接點 29">
              <a:extLst>
                <a:ext uri="{FF2B5EF4-FFF2-40B4-BE49-F238E27FC236}">
                  <a16:creationId xmlns="" xmlns:a16="http://schemas.microsoft.com/office/drawing/2014/main" id="{652ECACB-7FB9-E240-AD27-A4F4D8527EB4}"/>
                </a:ext>
              </a:extLst>
            </p:cNvPr>
            <p:cNvCxnSpPr/>
            <p:nvPr/>
          </p:nvCxnSpPr>
          <p:spPr>
            <a:xfrm>
              <a:off x="3263776" y="2283485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1" name="文字方塊 300">
              <a:extLst>
                <a:ext uri="{FF2B5EF4-FFF2-40B4-BE49-F238E27FC236}">
                  <a16:creationId xmlns="" xmlns:a16="http://schemas.microsoft.com/office/drawing/2014/main" id="{D322FFDF-9BB9-244A-960B-07B34868374A}"/>
                </a:ext>
              </a:extLst>
            </p:cNvPr>
            <p:cNvSpPr txBox="1"/>
            <p:nvPr/>
          </p:nvSpPr>
          <p:spPr>
            <a:xfrm>
              <a:off x="3219420" y="1960742"/>
              <a:ext cx="119674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180mA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02" name="文字方塊 301">
              <a:extLst>
                <a:ext uri="{FF2B5EF4-FFF2-40B4-BE49-F238E27FC236}">
                  <a16:creationId xmlns="" xmlns:a16="http://schemas.microsoft.com/office/drawing/2014/main" id="{2F075173-6C4F-F247-B7F8-93474B4D7668}"/>
                </a:ext>
              </a:extLst>
            </p:cNvPr>
            <p:cNvSpPr txBox="1"/>
            <p:nvPr/>
          </p:nvSpPr>
          <p:spPr>
            <a:xfrm>
              <a:off x="4062789" y="2418697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92%</a:t>
              </a:r>
              <a:endParaRPr kumimoji="1" lang="zh-TW" altLang="en-US" sz="1333" dirty="0"/>
            </a:p>
          </p:txBody>
        </p:sp>
        <p:cxnSp>
          <p:nvCxnSpPr>
            <p:cNvPr id="303" name="直線箭頭接點 33">
              <a:extLst>
                <a:ext uri="{FF2B5EF4-FFF2-40B4-BE49-F238E27FC236}">
                  <a16:creationId xmlns="" xmlns:a16="http://schemas.microsoft.com/office/drawing/2014/main" id="{33B7B540-43EF-AC4D-B5E7-279CBA619C27}"/>
                </a:ext>
              </a:extLst>
            </p:cNvPr>
            <p:cNvCxnSpPr>
              <a:cxnSpLocks/>
            </p:cNvCxnSpPr>
            <p:nvPr/>
          </p:nvCxnSpPr>
          <p:spPr>
            <a:xfrm>
              <a:off x="5597989" y="2258301"/>
              <a:ext cx="3858385" cy="13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4" name="矩形 303">
              <a:extLst>
                <a:ext uri="{FF2B5EF4-FFF2-40B4-BE49-F238E27FC236}">
                  <a16:creationId xmlns="" xmlns:a16="http://schemas.microsoft.com/office/drawing/2014/main" id="{22EB6873-28A4-794B-81FA-BC153755F6C2}"/>
                </a:ext>
              </a:extLst>
            </p:cNvPr>
            <p:cNvSpPr/>
            <p:nvPr/>
          </p:nvSpPr>
          <p:spPr>
            <a:xfrm>
              <a:off x="9441717" y="1898291"/>
              <a:ext cx="1008112" cy="90435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eMMC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05" name="文字方塊 304">
              <a:extLst>
                <a:ext uri="{FF2B5EF4-FFF2-40B4-BE49-F238E27FC236}">
                  <a16:creationId xmlns="" xmlns:a16="http://schemas.microsoft.com/office/drawing/2014/main" id="{1164115A-9361-7D45-A4AA-8632CB050758}"/>
                </a:ext>
              </a:extLst>
            </p:cNvPr>
            <p:cNvSpPr txBox="1"/>
            <p:nvPr/>
          </p:nvSpPr>
          <p:spPr>
            <a:xfrm>
              <a:off x="8327583" y="1980193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3.3V/30mA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06" name="矩形 305">
              <a:extLst>
                <a:ext uri="{FF2B5EF4-FFF2-40B4-BE49-F238E27FC236}">
                  <a16:creationId xmlns="" xmlns:a16="http://schemas.microsoft.com/office/drawing/2014/main" id="{BDEF0DB2-F6E6-6F42-8BD4-D3581C138C4D}"/>
                </a:ext>
              </a:extLst>
            </p:cNvPr>
            <p:cNvSpPr/>
            <p:nvPr/>
          </p:nvSpPr>
          <p:spPr>
            <a:xfrm>
              <a:off x="6716991" y="2633717"/>
              <a:ext cx="1440160" cy="57606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FP6188-18S5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07" name="直線箭頭接點 40">
              <a:extLst>
                <a:ext uri="{FF2B5EF4-FFF2-40B4-BE49-F238E27FC236}">
                  <a16:creationId xmlns="" xmlns:a16="http://schemas.microsoft.com/office/drawing/2014/main" id="{FA03574B-CA65-474D-989E-2CA00E71FA7D}"/>
                </a:ext>
              </a:extLst>
            </p:cNvPr>
            <p:cNvCxnSpPr>
              <a:cxnSpLocks/>
            </p:cNvCxnSpPr>
            <p:nvPr/>
          </p:nvCxnSpPr>
          <p:spPr>
            <a:xfrm>
              <a:off x="8278178" y="2539784"/>
              <a:ext cx="114138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8" name="文字方塊 307">
              <a:extLst>
                <a:ext uri="{FF2B5EF4-FFF2-40B4-BE49-F238E27FC236}">
                  <a16:creationId xmlns="" xmlns:a16="http://schemas.microsoft.com/office/drawing/2014/main" id="{886BD9FC-DB5C-D342-8A00-73FE8808547B}"/>
                </a:ext>
              </a:extLst>
            </p:cNvPr>
            <p:cNvSpPr txBox="1"/>
            <p:nvPr/>
          </p:nvSpPr>
          <p:spPr>
            <a:xfrm>
              <a:off x="8281937" y="2297100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V/87mA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09" name="直線接點 308">
              <a:extLst>
                <a:ext uri="{FF2B5EF4-FFF2-40B4-BE49-F238E27FC236}">
                  <a16:creationId xmlns="" xmlns:a16="http://schemas.microsoft.com/office/drawing/2014/main" id="{ACEA3CF7-28E4-324F-ACAD-63B7E28263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11958" y="2259675"/>
              <a:ext cx="2057" cy="26733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直線箭頭接點 44">
              <a:extLst>
                <a:ext uri="{FF2B5EF4-FFF2-40B4-BE49-F238E27FC236}">
                  <a16:creationId xmlns="" xmlns:a16="http://schemas.microsoft.com/office/drawing/2014/main" id="{264ADC5D-7D73-0A42-A95A-4B9DE4FB74A7}"/>
                </a:ext>
              </a:extLst>
            </p:cNvPr>
            <p:cNvCxnSpPr>
              <a:cxnSpLocks/>
            </p:cNvCxnSpPr>
            <p:nvPr/>
          </p:nvCxnSpPr>
          <p:spPr>
            <a:xfrm>
              <a:off x="5720601" y="2897535"/>
              <a:ext cx="95555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直線箭頭接點 48">
              <a:extLst>
                <a:ext uri="{FF2B5EF4-FFF2-40B4-BE49-F238E27FC236}">
                  <a16:creationId xmlns="" xmlns:a16="http://schemas.microsoft.com/office/drawing/2014/main" id="{E2FB177C-C376-8B4A-B6EB-24BAF21CE161}"/>
                </a:ext>
              </a:extLst>
            </p:cNvPr>
            <p:cNvCxnSpPr>
              <a:cxnSpLocks/>
              <a:stCxn id="306" idx="3"/>
            </p:cNvCxnSpPr>
            <p:nvPr/>
          </p:nvCxnSpPr>
          <p:spPr>
            <a:xfrm>
              <a:off x="8157151" y="2921749"/>
              <a:ext cx="254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直線接點 311">
              <a:extLst>
                <a:ext uri="{FF2B5EF4-FFF2-40B4-BE49-F238E27FC236}">
                  <a16:creationId xmlns="" xmlns:a16="http://schemas.microsoft.com/office/drawing/2014/main" id="{D778B099-3516-194E-AAF2-FD9B27F116AD}"/>
                </a:ext>
              </a:extLst>
            </p:cNvPr>
            <p:cNvCxnSpPr>
              <a:cxnSpLocks/>
            </p:cNvCxnSpPr>
            <p:nvPr/>
          </p:nvCxnSpPr>
          <p:spPr>
            <a:xfrm>
              <a:off x="8278177" y="2539784"/>
              <a:ext cx="0" cy="3920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文字方塊 312">
              <a:extLst>
                <a:ext uri="{FF2B5EF4-FFF2-40B4-BE49-F238E27FC236}">
                  <a16:creationId xmlns="" xmlns:a16="http://schemas.microsoft.com/office/drawing/2014/main" id="{98BE9FDA-05E1-F74A-8F3D-8A7F552BBF93}"/>
                </a:ext>
              </a:extLst>
            </p:cNvPr>
            <p:cNvSpPr txBox="1"/>
            <p:nvPr/>
          </p:nvSpPr>
          <p:spPr>
            <a:xfrm>
              <a:off x="8295887" y="2639605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V/10mA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14" name="文字方塊 313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628574" y="2555329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 smtClean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V/97mA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15" name="文字方塊 314">
              <a:extLst>
                <a:ext uri="{FF2B5EF4-FFF2-40B4-BE49-F238E27FC236}">
                  <a16:creationId xmlns="" xmlns:a16="http://schemas.microsoft.com/office/drawing/2014/main" id="{3765CFA9-AA96-E248-9DB1-30786FC8BC60}"/>
                </a:ext>
              </a:extLst>
            </p:cNvPr>
            <p:cNvSpPr txBox="1"/>
            <p:nvPr/>
          </p:nvSpPr>
          <p:spPr>
            <a:xfrm>
              <a:off x="10749132" y="2729736"/>
              <a:ext cx="1338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/>
                <a:t>VDDIO_BOOT</a:t>
              </a:r>
              <a:endParaRPr kumimoji="1" lang="zh-TW" altLang="en-US" sz="1200" dirty="0"/>
            </a:p>
          </p:txBody>
        </p:sp>
        <p:sp>
          <p:nvSpPr>
            <p:cNvPr id="316" name="矩形 315">
              <a:extLst>
                <a:ext uri="{FF2B5EF4-FFF2-40B4-BE49-F238E27FC236}">
                  <a16:creationId xmlns="" xmlns:a16="http://schemas.microsoft.com/office/drawing/2014/main" id="{D266F654-8647-EA41-8E84-3DA08C4DB79C}"/>
                </a:ext>
              </a:extLst>
            </p:cNvPr>
            <p:cNvSpPr/>
            <p:nvPr/>
          </p:nvSpPr>
          <p:spPr>
            <a:xfrm>
              <a:off x="4110795" y="6213309"/>
              <a:ext cx="1440160" cy="288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17" name="文字方塊 316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3221360" y="6027907"/>
              <a:ext cx="1177824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83.6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18" name="文字方塊 317">
              <a:extLst>
                <a:ext uri="{FF2B5EF4-FFF2-40B4-BE49-F238E27FC236}">
                  <a16:creationId xmlns="" xmlns:a16="http://schemas.microsoft.com/office/drawing/2014/main" id="{6B1AE0BD-F00D-A44F-9A40-2E8D2682A212}"/>
                </a:ext>
              </a:extLst>
            </p:cNvPr>
            <p:cNvSpPr txBox="1"/>
            <p:nvPr/>
          </p:nvSpPr>
          <p:spPr>
            <a:xfrm>
              <a:off x="4045535" y="5901086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85%</a:t>
              </a:r>
              <a:endParaRPr kumimoji="1" lang="zh-TW" altLang="en-US" sz="1333" dirty="0"/>
            </a:p>
          </p:txBody>
        </p:sp>
        <p:sp>
          <p:nvSpPr>
            <p:cNvPr id="319" name="矩形 318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6672064" y="6213341"/>
              <a:ext cx="1440000" cy="288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DDR4</a:t>
              </a:r>
              <a:r>
                <a:rPr lang="zh-TW" altLang="en-US" sz="1333" dirty="0">
                  <a:solidFill>
                    <a:schemeClr val="tx1"/>
                  </a:solidFill>
                </a:rPr>
                <a:t>*</a:t>
              </a:r>
              <a:r>
                <a:rPr lang="en-US" altLang="zh-TW" sz="1333" dirty="0">
                  <a:solidFill>
                    <a:schemeClr val="tx1"/>
                  </a:solidFill>
                </a:rPr>
                <a:t>4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20" name="文字方塊 319">
              <a:extLst>
                <a:ext uri="{FF2B5EF4-FFF2-40B4-BE49-F238E27FC236}">
                  <a16:creationId xmlns="" xmlns:a16="http://schemas.microsoft.com/office/drawing/2014/main" id="{5E78B7D6-1D3F-F644-B206-291841FF2089}"/>
                </a:ext>
              </a:extLst>
            </p:cNvPr>
            <p:cNvSpPr txBox="1"/>
            <p:nvPr/>
          </p:nvSpPr>
          <p:spPr>
            <a:xfrm>
              <a:off x="5525456" y="6117300"/>
              <a:ext cx="1338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1.2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V/711mA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21" name="矩形 320">
              <a:extLst>
                <a:ext uri="{FF2B5EF4-FFF2-40B4-BE49-F238E27FC236}">
                  <a16:creationId xmlns="" xmlns:a16="http://schemas.microsoft.com/office/drawing/2014/main" id="{A106A084-7AA3-A341-BBF9-C2616A4058E6}"/>
                </a:ext>
              </a:extLst>
            </p:cNvPr>
            <p:cNvSpPr/>
            <p:nvPr/>
          </p:nvSpPr>
          <p:spPr>
            <a:xfrm>
              <a:off x="6656137" y="4693033"/>
              <a:ext cx="1440160" cy="480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FP6188-18S5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22" name="直線箭頭接點 93">
              <a:extLst>
                <a:ext uri="{FF2B5EF4-FFF2-40B4-BE49-F238E27FC236}">
                  <a16:creationId xmlns="" xmlns:a16="http://schemas.microsoft.com/office/drawing/2014/main" id="{07358792-5B89-7748-A939-029C9C1A72AB}"/>
                </a:ext>
              </a:extLst>
            </p:cNvPr>
            <p:cNvCxnSpPr>
              <a:cxnSpLocks/>
              <a:stCxn id="321" idx="3"/>
              <a:endCxn id="323" idx="1"/>
            </p:cNvCxnSpPr>
            <p:nvPr/>
          </p:nvCxnSpPr>
          <p:spPr>
            <a:xfrm flipV="1">
              <a:off x="8096297" y="4911650"/>
              <a:ext cx="2617600" cy="21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文字方塊 322">
              <a:extLst>
                <a:ext uri="{FF2B5EF4-FFF2-40B4-BE49-F238E27FC236}">
                  <a16:creationId xmlns="" xmlns:a16="http://schemas.microsoft.com/office/drawing/2014/main" id="{BEC2860A-7A79-BE42-8E66-CDCB217E9D09}"/>
                </a:ext>
              </a:extLst>
            </p:cNvPr>
            <p:cNvSpPr txBox="1"/>
            <p:nvPr/>
          </p:nvSpPr>
          <p:spPr>
            <a:xfrm>
              <a:off x="10713897" y="4773150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AVDD18</a:t>
              </a:r>
              <a:endParaRPr kumimoji="1" lang="zh-TW" altLang="en-US" sz="1200" dirty="0"/>
            </a:p>
          </p:txBody>
        </p:sp>
        <p:sp>
          <p:nvSpPr>
            <p:cNvPr id="324" name="文字方塊 323">
              <a:extLst>
                <a:ext uri="{FF2B5EF4-FFF2-40B4-BE49-F238E27FC236}">
                  <a16:creationId xmlns="" xmlns:a16="http://schemas.microsoft.com/office/drawing/2014/main" id="{21352A64-2312-3445-B446-B34928FC5FFE}"/>
                </a:ext>
              </a:extLst>
            </p:cNvPr>
            <p:cNvSpPr txBox="1"/>
            <p:nvPr/>
          </p:nvSpPr>
          <p:spPr>
            <a:xfrm>
              <a:off x="8115404" y="4636615"/>
              <a:ext cx="143284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V/172mA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25" name="直線箭頭接點 44">
              <a:extLst>
                <a:ext uri="{FF2B5EF4-FFF2-40B4-BE49-F238E27FC236}">
                  <a16:creationId xmlns="" xmlns:a16="http://schemas.microsoft.com/office/drawing/2014/main" id="{264ADC5D-7D73-0A42-A95A-4B9DE4FB74A7}"/>
                </a:ext>
              </a:extLst>
            </p:cNvPr>
            <p:cNvCxnSpPr>
              <a:cxnSpLocks/>
              <a:endCxn id="326" idx="1"/>
            </p:cNvCxnSpPr>
            <p:nvPr/>
          </p:nvCxnSpPr>
          <p:spPr>
            <a:xfrm flipV="1">
              <a:off x="5739507" y="3717053"/>
              <a:ext cx="36991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6" name="矩形 325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9438613" y="352505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Voice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Processor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27" name="文字方塊 326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660230" y="3388738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V/49mA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28" name="直線單箭頭接點 327"/>
            <p:cNvCxnSpPr>
              <a:stCxn id="316" idx="3"/>
              <a:endCxn id="319" idx="1"/>
            </p:cNvCxnSpPr>
            <p:nvPr/>
          </p:nvCxnSpPr>
          <p:spPr>
            <a:xfrm>
              <a:off x="5550955" y="6357309"/>
              <a:ext cx="1121109" cy="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直線單箭頭接點 328"/>
            <p:cNvCxnSpPr>
              <a:endCxn id="321" idx="1"/>
            </p:cNvCxnSpPr>
            <p:nvPr/>
          </p:nvCxnSpPr>
          <p:spPr>
            <a:xfrm flipV="1">
              <a:off x="5718239" y="4933033"/>
              <a:ext cx="93789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0" name="文字方塊 329">
              <a:extLst>
                <a:ext uri="{FF2B5EF4-FFF2-40B4-BE49-F238E27FC236}">
                  <a16:creationId xmlns="" xmlns:a16="http://schemas.microsoft.com/office/drawing/2014/main" id="{21352A64-2312-3445-B446-B34928FC5FFE}"/>
                </a:ext>
              </a:extLst>
            </p:cNvPr>
            <p:cNvSpPr txBox="1"/>
            <p:nvPr/>
          </p:nvSpPr>
          <p:spPr>
            <a:xfrm>
              <a:off x="5615947" y="4636877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3.3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V/172mA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31" name="矩形 330">
              <a:extLst>
                <a:ext uri="{FF2B5EF4-FFF2-40B4-BE49-F238E27FC236}">
                  <a16:creationId xmlns="" xmlns:a16="http://schemas.microsoft.com/office/drawing/2014/main" id="{A106A084-7AA3-A341-BBF9-C2616A4058E6}"/>
                </a:ext>
              </a:extLst>
            </p:cNvPr>
            <p:cNvSpPr/>
            <p:nvPr/>
          </p:nvSpPr>
          <p:spPr>
            <a:xfrm>
              <a:off x="6672064" y="5349213"/>
              <a:ext cx="1440160" cy="432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FP6188-25S5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32" name="文字方塊 331">
              <a:extLst>
                <a:ext uri="{FF2B5EF4-FFF2-40B4-BE49-F238E27FC236}">
                  <a16:creationId xmlns="" xmlns:a16="http://schemas.microsoft.com/office/drawing/2014/main" id="{5E78B7D6-1D3F-F644-B206-291841FF2089}"/>
                </a:ext>
              </a:extLst>
            </p:cNvPr>
            <p:cNvSpPr txBox="1"/>
            <p:nvPr/>
          </p:nvSpPr>
          <p:spPr>
            <a:xfrm>
              <a:off x="7376218" y="5829268"/>
              <a:ext cx="1338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2.5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33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 flipV="1">
              <a:off x="3264000" y="6361903"/>
              <a:ext cx="86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4" name="文字方塊 333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5604404" y="5238797"/>
              <a:ext cx="122430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3.3V/72mA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35" name="矩形 334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9441132" y="3993320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BT</a:t>
              </a:r>
              <a:endParaRPr kumimoji="1" lang="en-US" altLang="zh-TW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36" name="直線箭頭接點 44">
              <a:extLst>
                <a:ext uri="{FF2B5EF4-FFF2-40B4-BE49-F238E27FC236}">
                  <a16:creationId xmlns="" xmlns:a16="http://schemas.microsoft.com/office/drawing/2014/main" id="{264ADC5D-7D73-0A42-A95A-4B9DE4FB74A7}"/>
                </a:ext>
              </a:extLst>
            </p:cNvPr>
            <p:cNvCxnSpPr>
              <a:cxnSpLocks/>
              <a:endCxn id="335" idx="1"/>
            </p:cNvCxnSpPr>
            <p:nvPr/>
          </p:nvCxnSpPr>
          <p:spPr>
            <a:xfrm flipV="1">
              <a:off x="5699894" y="4185320"/>
              <a:ext cx="374123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7" name="文字方塊 336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725222" y="3848506"/>
              <a:ext cx="132636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V/38.5mA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38" name="矩形 337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1103552" y="2660957"/>
              <a:ext cx="1008112" cy="4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Class-D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AMP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39" name="肘形接點 338"/>
            <p:cNvCxnSpPr>
              <a:stCxn id="338" idx="1"/>
            </p:cNvCxnSpPr>
            <p:nvPr/>
          </p:nvCxnSpPr>
          <p:spPr>
            <a:xfrm rot="10800000" flipH="1">
              <a:off x="1103552" y="980701"/>
              <a:ext cx="2100397" cy="1920256"/>
            </a:xfrm>
            <a:prstGeom prst="bentConnector3">
              <a:avLst>
                <a:gd name="adj1" fmla="val -1451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直線單箭頭接點 339"/>
            <p:cNvCxnSpPr/>
            <p:nvPr/>
          </p:nvCxnSpPr>
          <p:spPr>
            <a:xfrm>
              <a:off x="143339" y="980701"/>
              <a:ext cx="6720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1" name="矩形 340"/>
            <p:cNvSpPr/>
            <p:nvPr/>
          </p:nvSpPr>
          <p:spPr>
            <a:xfrm>
              <a:off x="2543605" y="2756925"/>
              <a:ext cx="122555" cy="2905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sp>
          <p:nvSpPr>
            <p:cNvPr id="342" name="梯形 341"/>
            <p:cNvSpPr/>
            <p:nvPr/>
          </p:nvSpPr>
          <p:spPr>
            <a:xfrm rot="16200000">
              <a:off x="2610522" y="2739231"/>
              <a:ext cx="465031" cy="323452"/>
            </a:xfrm>
            <a:prstGeom prst="trapezoi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cxnSp>
          <p:nvCxnSpPr>
            <p:cNvPr id="343" name="直線接點 342"/>
            <p:cNvCxnSpPr/>
            <p:nvPr/>
          </p:nvCxnSpPr>
          <p:spPr>
            <a:xfrm>
              <a:off x="2111664" y="2852937"/>
              <a:ext cx="431941" cy="12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直線接點 343"/>
            <p:cNvCxnSpPr/>
            <p:nvPr/>
          </p:nvCxnSpPr>
          <p:spPr>
            <a:xfrm>
              <a:off x="2111664" y="2948947"/>
              <a:ext cx="431941" cy="12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5" name="文字方塊 344">
              <a:extLst>
                <a:ext uri="{FF2B5EF4-FFF2-40B4-BE49-F238E27FC236}">
                  <a16:creationId xmlns="" xmlns:a16="http://schemas.microsoft.com/office/drawing/2014/main" id="{2F075173-6C4F-F247-B7F8-93474B4D7668}"/>
                </a:ext>
              </a:extLst>
            </p:cNvPr>
            <p:cNvSpPr txBox="1"/>
            <p:nvPr/>
          </p:nvSpPr>
          <p:spPr>
            <a:xfrm>
              <a:off x="971724" y="3170454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80%</a:t>
              </a:r>
              <a:endParaRPr kumimoji="1" lang="zh-TW" altLang="en-US" sz="1333" dirty="0"/>
            </a:p>
          </p:txBody>
        </p:sp>
        <p:sp>
          <p:nvSpPr>
            <p:cNvPr id="346" name="文字方塊 345"/>
            <p:cNvSpPr txBox="1"/>
            <p:nvPr/>
          </p:nvSpPr>
          <p:spPr>
            <a:xfrm>
              <a:off x="2204658" y="2205397"/>
              <a:ext cx="800105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/>
                <a:t>4 ohm</a:t>
              </a:r>
            </a:p>
            <a:p>
              <a:r>
                <a:rPr lang="en-US" altLang="zh-TW" sz="1333" dirty="0"/>
                <a:t>/3W</a:t>
              </a:r>
              <a:endParaRPr lang="zh-TW" altLang="en-US" sz="1333" dirty="0"/>
            </a:p>
          </p:txBody>
        </p:sp>
        <p:sp>
          <p:nvSpPr>
            <p:cNvPr id="347" name="文字方塊 346">
              <a:extLst>
                <a:ext uri="{FF2B5EF4-FFF2-40B4-BE49-F238E27FC236}">
                  <a16:creationId xmlns="" xmlns:a16="http://schemas.microsoft.com/office/drawing/2014/main" id="{90FBD5D2-6007-E14E-B84E-FC7376ABA631}"/>
                </a:ext>
              </a:extLst>
            </p:cNvPr>
            <p:cNvSpPr txBox="1"/>
            <p:nvPr/>
          </p:nvSpPr>
          <p:spPr>
            <a:xfrm>
              <a:off x="27302" y="2756926"/>
              <a:ext cx="1056117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3.75W/</a:t>
              </a:r>
            </a:p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312.5mA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48" name="文字方塊 347">
              <a:extLst>
                <a:ext uri="{FF2B5EF4-FFF2-40B4-BE49-F238E27FC236}">
                  <a16:creationId xmlns="" xmlns:a16="http://schemas.microsoft.com/office/drawing/2014/main" id="{90FBD5D2-6007-E14E-B84E-FC7376ABA631}"/>
                </a:ext>
              </a:extLst>
            </p:cNvPr>
            <p:cNvSpPr txBox="1"/>
            <p:nvPr/>
          </p:nvSpPr>
          <p:spPr>
            <a:xfrm>
              <a:off x="48352" y="932723"/>
              <a:ext cx="1134707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12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</a:t>
              </a:r>
            </a:p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970.7mA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/</a:t>
              </a:r>
            </a:p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11.65W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49" name="矩形 348">
              <a:extLst>
                <a:ext uri="{FF2B5EF4-FFF2-40B4-BE49-F238E27FC236}">
                  <a16:creationId xmlns="" xmlns:a16="http://schemas.microsoft.com/office/drawing/2014/main" id="{760DEB3F-97B1-C840-B6A7-5B538B94EA8F}"/>
                </a:ext>
              </a:extLst>
            </p:cNvPr>
            <p:cNvSpPr/>
            <p:nvPr/>
          </p:nvSpPr>
          <p:spPr>
            <a:xfrm>
              <a:off x="1103445" y="3909203"/>
              <a:ext cx="1440160" cy="28788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350" name="矩形 349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1232" y="4426029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LED x3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51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4617864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2" name="文字方塊 351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204555" y="429226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15mA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53" name="矩形 352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2572" y="5036589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USB2.0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54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5239680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5" name="文字方塊 354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183059" y="4923182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5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00mA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56" name="矩形 355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1232" y="553557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HDMI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57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5727408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8" name="文字方塊 357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216262" y="5433754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65mA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59" name="矩形 358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2572" y="614613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S/PDIF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360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6309320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1" name="文字方塊 360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183059" y="582926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62" name="肘形接點 361"/>
            <p:cNvCxnSpPr>
              <a:stCxn id="338" idx="1"/>
              <a:endCxn id="349" idx="1"/>
            </p:cNvCxnSpPr>
            <p:nvPr/>
          </p:nvCxnSpPr>
          <p:spPr>
            <a:xfrm rot="10800000" flipV="1">
              <a:off x="1103445" y="2900957"/>
              <a:ext cx="107" cy="1152187"/>
            </a:xfrm>
            <a:prstGeom prst="bentConnector3">
              <a:avLst>
                <a:gd name="adj1" fmla="val 2858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肘形接點 9"/>
            <p:cNvCxnSpPr/>
            <p:nvPr/>
          </p:nvCxnSpPr>
          <p:spPr>
            <a:xfrm rot="16200000" flipH="1">
              <a:off x="585028" y="4830796"/>
              <a:ext cx="2141048" cy="816000"/>
            </a:xfrm>
            <a:prstGeom prst="bentConnector2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肘形接點 363"/>
            <p:cNvCxnSpPr>
              <a:stCxn id="299" idx="3"/>
              <a:endCxn id="331" idx="1"/>
            </p:cNvCxnSpPr>
            <p:nvPr/>
          </p:nvCxnSpPr>
          <p:spPr>
            <a:xfrm>
              <a:off x="5544160" y="2258301"/>
              <a:ext cx="1127904" cy="3306913"/>
            </a:xfrm>
            <a:prstGeom prst="bentConnector3">
              <a:avLst>
                <a:gd name="adj1" fmla="val 14806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直線單箭頭接點 364"/>
            <p:cNvCxnSpPr>
              <a:stCxn id="331" idx="2"/>
              <a:endCxn id="319" idx="0"/>
            </p:cNvCxnSpPr>
            <p:nvPr/>
          </p:nvCxnSpPr>
          <p:spPr>
            <a:xfrm flipH="1">
              <a:off x="7392064" y="5781213"/>
              <a:ext cx="80" cy="432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6" name="文字方塊 365">
              <a:extLst>
                <a:ext uri="{FF2B5EF4-FFF2-40B4-BE49-F238E27FC236}">
                  <a16:creationId xmlns="" xmlns:a16="http://schemas.microsoft.com/office/drawing/2014/main" id="{90FBD5D2-6007-E14E-B84E-FC7376ABA631}"/>
                </a:ext>
              </a:extLst>
            </p:cNvPr>
            <p:cNvSpPr txBox="1"/>
            <p:nvPr/>
          </p:nvSpPr>
          <p:spPr>
            <a:xfrm>
              <a:off x="47328" y="385562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265mA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67" name="文字方塊 366">
              <a:extLst>
                <a:ext uri="{FF2B5EF4-FFF2-40B4-BE49-F238E27FC236}">
                  <a16:creationId xmlns="" xmlns:a16="http://schemas.microsoft.com/office/drawing/2014/main" id="{2F075173-6C4F-F247-B7F8-93474B4D7668}"/>
                </a:ext>
              </a:extLst>
            </p:cNvPr>
            <p:cNvSpPr txBox="1"/>
            <p:nvPr/>
          </p:nvSpPr>
          <p:spPr>
            <a:xfrm>
              <a:off x="992683" y="3613425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92%</a:t>
              </a:r>
              <a:endParaRPr kumimoji="1" lang="zh-TW" altLang="en-US" sz="1333" dirty="0"/>
            </a:p>
          </p:txBody>
        </p:sp>
        <p:sp>
          <p:nvSpPr>
            <p:cNvPr id="368" name="文字方塊 367">
              <a:extLst>
                <a:ext uri="{FF2B5EF4-FFF2-40B4-BE49-F238E27FC236}">
                  <a16:creationId xmlns="" xmlns:a16="http://schemas.microsoft.com/office/drawing/2014/main" id="{1164115A-9361-7D45-A4AA-8632CB050758}"/>
                </a:ext>
              </a:extLst>
            </p:cNvPr>
            <p:cNvSpPr txBox="1"/>
            <p:nvPr/>
          </p:nvSpPr>
          <p:spPr>
            <a:xfrm>
              <a:off x="5478760" y="1994202"/>
              <a:ext cx="133061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3.3V/603mA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369" name="直線單箭頭接點 368"/>
            <p:cNvCxnSpPr>
              <a:endCxn id="370" idx="1"/>
            </p:cNvCxnSpPr>
            <p:nvPr/>
          </p:nvCxnSpPr>
          <p:spPr>
            <a:xfrm flipV="1">
              <a:off x="5707654" y="3321580"/>
              <a:ext cx="501861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文字方塊 369">
              <a:extLst>
                <a:ext uri="{FF2B5EF4-FFF2-40B4-BE49-F238E27FC236}">
                  <a16:creationId xmlns="" xmlns:a16="http://schemas.microsoft.com/office/drawing/2014/main" id="{3765CFA9-AA96-E248-9DB1-30786FC8BC60}"/>
                </a:ext>
              </a:extLst>
            </p:cNvPr>
            <p:cNvSpPr txBox="1"/>
            <p:nvPr/>
          </p:nvSpPr>
          <p:spPr>
            <a:xfrm>
              <a:off x="10726264" y="3183080"/>
              <a:ext cx="1338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/>
                <a:t>VDDIO_3V3</a:t>
              </a:r>
              <a:endParaRPr kumimoji="1" lang="zh-TW" altLang="en-US" sz="1200" dirty="0"/>
            </a:p>
          </p:txBody>
        </p:sp>
        <p:sp>
          <p:nvSpPr>
            <p:cNvPr id="371" name="文字方塊 370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711526" y="3020246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 smtClean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V/144mA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372" name="文字方塊 371">
              <a:extLst>
                <a:ext uri="{FF2B5EF4-FFF2-40B4-BE49-F238E27FC236}">
                  <a16:creationId xmlns="" xmlns:a16="http://schemas.microsoft.com/office/drawing/2014/main" id="{BEC2860A-7A79-BE42-8E66-CDCB217E9D09}"/>
                </a:ext>
              </a:extLst>
            </p:cNvPr>
            <p:cNvSpPr txBox="1"/>
            <p:nvPr/>
          </p:nvSpPr>
          <p:spPr>
            <a:xfrm>
              <a:off x="10727401" y="5539008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 smtClean="0"/>
                <a:t>VDDQ</a:t>
              </a:r>
              <a:endParaRPr kumimoji="1" lang="zh-TW" altLang="en-US" sz="1200" dirty="0"/>
            </a:p>
          </p:txBody>
        </p:sp>
        <p:cxnSp>
          <p:nvCxnSpPr>
            <p:cNvPr id="373" name="圖案 372"/>
            <p:cNvCxnSpPr>
              <a:stCxn id="320" idx="2"/>
              <a:endCxn id="372" idx="1"/>
            </p:cNvCxnSpPr>
            <p:nvPr/>
          </p:nvCxnSpPr>
          <p:spPr>
            <a:xfrm rot="5400000" flipH="1" flipV="1">
              <a:off x="8092463" y="3779816"/>
              <a:ext cx="737246" cy="4532630"/>
            </a:xfrm>
            <a:prstGeom prst="bentConnector4">
              <a:avLst>
                <a:gd name="adj1" fmla="val -31007"/>
                <a:gd name="adj2" fmla="val 78067"/>
              </a:avLst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790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0" y="-2914"/>
            <a:ext cx="10299940" cy="634083"/>
          </a:xfrm>
        </p:spPr>
        <p:txBody>
          <a:bodyPr>
            <a:normAutofit/>
          </a:bodyPr>
          <a:lstStyle/>
          <a:p>
            <a:r>
              <a:rPr lang="en-US" altLang="zh-TW" sz="2400" b="1" dirty="0" smtClean="0">
                <a:latin typeface="+mn-lt"/>
                <a:cs typeface="Times New Roman" panose="02020603050405020304" pitchFamily="18" charset="0"/>
              </a:rPr>
              <a:t>4.2.2 System power block and power </a:t>
            </a:r>
            <a:r>
              <a:rPr lang="en-US" altLang="zh-TW" sz="2400" b="1" dirty="0">
                <a:latin typeface="+mn-lt"/>
                <a:cs typeface="Times New Roman" panose="02020603050405020304" pitchFamily="18" charset="0"/>
              </a:rPr>
              <a:t>consumption chart (</a:t>
            </a:r>
            <a:r>
              <a:rPr lang="en-US" altLang="zh-TW" sz="2400" b="1" dirty="0" smtClean="0">
                <a:latin typeface="+mn-lt"/>
                <a:cs typeface="Times New Roman" panose="02020603050405020304" pitchFamily="18" charset="0"/>
              </a:rPr>
              <a:t>Normal 8.39W)</a:t>
            </a:r>
            <a:endParaRPr lang="zh-TW" altLang="en-US" sz="2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8233" y="5513714"/>
            <a:ext cx="112714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/>
              <a:t>Test Condition</a:t>
            </a:r>
            <a:r>
              <a:rPr lang="en-US" altLang="zh-TW" sz="14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4K60Hz </a:t>
            </a:r>
            <a:r>
              <a:rPr lang="en-US" altLang="zh-TW" sz="1400" dirty="0"/>
              <a:t>HDMI output, AV1_4K_60fps</a:t>
            </a:r>
            <a:endParaRPr lang="zh-TW" alt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400" dirty="0" smtClean="0"/>
              <a:t>Streaming </a:t>
            </a:r>
            <a:r>
              <a:rPr lang="zh-TW" altLang="en-US" sz="1400" dirty="0"/>
              <a:t>from </a:t>
            </a:r>
            <a:r>
              <a:rPr lang="zh-TW" altLang="en-US" sz="1400" dirty="0" smtClean="0"/>
              <a:t>PC</a:t>
            </a:r>
            <a:r>
              <a:rPr lang="en-US" altLang="zh-TW" sz="1400" dirty="0" smtClean="0"/>
              <a:t>, </a:t>
            </a:r>
            <a:r>
              <a:rPr lang="zh-TW" altLang="en-US" sz="1400" dirty="0" smtClean="0"/>
              <a:t>E</a:t>
            </a:r>
            <a:r>
              <a:rPr lang="en-US" altLang="zh-TW" sz="1400" dirty="0" err="1" smtClean="0"/>
              <a:t>th</a:t>
            </a:r>
            <a:r>
              <a:rPr lang="zh-TW" altLang="en-US" sz="1400" dirty="0" smtClean="0"/>
              <a:t> on, wifi off</a:t>
            </a:r>
            <a:r>
              <a:rPr lang="en-US" altLang="zh-TW" sz="1400" dirty="0" smtClean="0"/>
              <a:t> </a:t>
            </a:r>
            <a:r>
              <a:rPr lang="en-US" altLang="zh-TW" sz="1400" dirty="0"/>
              <a:t>(referred from AML S905X4 AH212 Power Consumption Test Report </a:t>
            </a:r>
            <a:r>
              <a:rPr lang="en-US" altLang="zh-TW" sz="14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smtClean="0"/>
              <a:t>Speaker = 70% volume</a:t>
            </a:r>
          </a:p>
        </p:txBody>
      </p:sp>
      <p:grpSp>
        <p:nvGrpSpPr>
          <p:cNvPr id="96" name="群組 95"/>
          <p:cNvGrpSpPr/>
          <p:nvPr/>
        </p:nvGrpSpPr>
        <p:grpSpPr>
          <a:xfrm>
            <a:off x="399011" y="500100"/>
            <a:ext cx="11147376" cy="5127616"/>
            <a:chOff x="27302" y="658046"/>
            <a:chExt cx="12060241" cy="5872087"/>
          </a:xfrm>
        </p:grpSpPr>
        <p:cxnSp>
          <p:nvCxnSpPr>
            <p:cNvPr id="97" name="直線箭頭接點 7">
              <a:extLst>
                <a:ext uri="{FF2B5EF4-FFF2-40B4-BE49-F238E27FC236}">
                  <a16:creationId xmlns="" xmlns:a16="http://schemas.microsoft.com/office/drawing/2014/main" id="{48A1E7C7-E4B4-8C44-B3A1-164177227201}"/>
                </a:ext>
              </a:extLst>
            </p:cNvPr>
            <p:cNvCxnSpPr/>
            <p:nvPr/>
          </p:nvCxnSpPr>
          <p:spPr>
            <a:xfrm>
              <a:off x="2090096" y="984060"/>
              <a:ext cx="115212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線接點 97">
              <a:extLst>
                <a:ext uri="{FF2B5EF4-FFF2-40B4-BE49-F238E27FC236}">
                  <a16:creationId xmlns="" xmlns:a16="http://schemas.microsoft.com/office/drawing/2014/main" id="{3E3BDFF7-6CFC-A449-B281-7388EF356FF7}"/>
                </a:ext>
              </a:extLst>
            </p:cNvPr>
            <p:cNvCxnSpPr>
              <a:cxnSpLocks/>
            </p:cNvCxnSpPr>
            <p:nvPr/>
          </p:nvCxnSpPr>
          <p:spPr>
            <a:xfrm>
              <a:off x="3264000" y="994439"/>
              <a:ext cx="8843" cy="53629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線箭頭接點 12">
              <a:extLst>
                <a:ext uri="{FF2B5EF4-FFF2-40B4-BE49-F238E27FC236}">
                  <a16:creationId xmlns="" xmlns:a16="http://schemas.microsoft.com/office/drawing/2014/main" id="{F3147E94-2BBE-6E41-8087-36053F0D0EA6}"/>
                </a:ext>
              </a:extLst>
            </p:cNvPr>
            <p:cNvCxnSpPr/>
            <p:nvPr/>
          </p:nvCxnSpPr>
          <p:spPr>
            <a:xfrm>
              <a:off x="3263776" y="994439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矩形 103">
              <a:extLst>
                <a:ext uri="{FF2B5EF4-FFF2-40B4-BE49-F238E27FC236}">
                  <a16:creationId xmlns="" xmlns:a16="http://schemas.microsoft.com/office/drawing/2014/main" id="{E291B424-1F80-7C4F-8B7F-D5FD8E7E40D2}"/>
                </a:ext>
              </a:extLst>
            </p:cNvPr>
            <p:cNvSpPr/>
            <p:nvPr/>
          </p:nvSpPr>
          <p:spPr>
            <a:xfrm>
              <a:off x="4101713" y="790635"/>
              <a:ext cx="1440160" cy="31076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MP1653</a:t>
              </a:r>
              <a:r>
                <a:rPr kumimoji="1" lang="zh-TW" altLang="en-US" sz="1333" dirty="0">
                  <a:solidFill>
                    <a:schemeClr val="tx1"/>
                  </a:solidFill>
                </a:rPr>
                <a:t> </a:t>
              </a:r>
              <a:r>
                <a:rPr kumimoji="1" lang="en-US" altLang="zh-TW" sz="1333" dirty="0">
                  <a:solidFill>
                    <a:schemeClr val="tx1"/>
                  </a:solidFill>
                </a:rPr>
                <a:t>(3A)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105" name="矩形 104">
              <a:extLst>
                <a:ext uri="{FF2B5EF4-FFF2-40B4-BE49-F238E27FC236}">
                  <a16:creationId xmlns="" xmlns:a16="http://schemas.microsoft.com/office/drawing/2014/main" id="{468CBDCC-7469-8C45-9D94-B7FAB7CBB778}"/>
                </a:ext>
              </a:extLst>
            </p:cNvPr>
            <p:cNvSpPr/>
            <p:nvPr/>
          </p:nvSpPr>
          <p:spPr>
            <a:xfrm>
              <a:off x="10713898" y="768083"/>
              <a:ext cx="1369809" cy="532409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 sz="2400"/>
            </a:p>
          </p:txBody>
        </p:sp>
        <p:sp>
          <p:nvSpPr>
            <p:cNvPr id="107" name="文字方塊 106">
              <a:extLst>
                <a:ext uri="{FF2B5EF4-FFF2-40B4-BE49-F238E27FC236}">
                  <a16:creationId xmlns="" xmlns:a16="http://schemas.microsoft.com/office/drawing/2014/main" id="{55FB42F8-0AC9-AB45-B9FB-76BC69AA8477}"/>
                </a:ext>
              </a:extLst>
            </p:cNvPr>
            <p:cNvSpPr txBox="1"/>
            <p:nvPr/>
          </p:nvSpPr>
          <p:spPr>
            <a:xfrm>
              <a:off x="10800747" y="828578"/>
              <a:ext cx="1169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VDD_EE</a:t>
              </a:r>
              <a:endParaRPr kumimoji="1" lang="zh-TW" altLang="en-US" sz="1200" dirty="0"/>
            </a:p>
          </p:txBody>
        </p:sp>
        <p:cxnSp>
          <p:nvCxnSpPr>
            <p:cNvPr id="108" name="直線箭頭接點 17">
              <a:extLst>
                <a:ext uri="{FF2B5EF4-FFF2-40B4-BE49-F238E27FC236}">
                  <a16:creationId xmlns="" xmlns:a16="http://schemas.microsoft.com/office/drawing/2014/main" id="{985DB8F9-FFE6-5047-8BDA-B790A38AC55E}"/>
                </a:ext>
              </a:extLst>
            </p:cNvPr>
            <p:cNvCxnSpPr>
              <a:cxnSpLocks/>
              <a:stCxn id="104" idx="3"/>
            </p:cNvCxnSpPr>
            <p:nvPr/>
          </p:nvCxnSpPr>
          <p:spPr>
            <a:xfrm>
              <a:off x="5541873" y="946019"/>
              <a:ext cx="5184000" cy="19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文字方塊 108">
              <a:extLst>
                <a:ext uri="{FF2B5EF4-FFF2-40B4-BE49-F238E27FC236}">
                  <a16:creationId xmlns="" xmlns:a16="http://schemas.microsoft.com/office/drawing/2014/main" id="{DD6AED17-DFF3-9A44-8A61-AB2AEA4311D5}"/>
                </a:ext>
              </a:extLst>
            </p:cNvPr>
            <p:cNvSpPr txBox="1"/>
            <p:nvPr/>
          </p:nvSpPr>
          <p:spPr>
            <a:xfrm>
              <a:off x="4085099" y="1097674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90%</a:t>
              </a:r>
              <a:endParaRPr kumimoji="1" lang="zh-TW" altLang="en-US" sz="1333" dirty="0"/>
            </a:p>
          </p:txBody>
        </p:sp>
        <p:sp>
          <p:nvSpPr>
            <p:cNvPr id="110" name="文字方塊 109">
              <a:extLst>
                <a:ext uri="{FF2B5EF4-FFF2-40B4-BE49-F238E27FC236}">
                  <a16:creationId xmlns="" xmlns:a16="http://schemas.microsoft.com/office/drawing/2014/main" id="{82A3AE68-9DEE-F94C-B6F8-87AB5B3B90CA}"/>
                </a:ext>
              </a:extLst>
            </p:cNvPr>
            <p:cNvSpPr txBox="1"/>
            <p:nvPr/>
          </p:nvSpPr>
          <p:spPr>
            <a:xfrm>
              <a:off x="3235240" y="1269919"/>
              <a:ext cx="1178528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25.5mA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111" name="直線箭頭接點 22">
              <a:extLst>
                <a:ext uri="{FF2B5EF4-FFF2-40B4-BE49-F238E27FC236}">
                  <a16:creationId xmlns="" xmlns:a16="http://schemas.microsoft.com/office/drawing/2014/main" id="{9931C2C8-579D-5345-AAD7-BF66406F992B}"/>
                </a:ext>
              </a:extLst>
            </p:cNvPr>
            <p:cNvCxnSpPr/>
            <p:nvPr/>
          </p:nvCxnSpPr>
          <p:spPr>
            <a:xfrm>
              <a:off x="3263776" y="1595355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矩形 111">
              <a:extLst>
                <a:ext uri="{FF2B5EF4-FFF2-40B4-BE49-F238E27FC236}">
                  <a16:creationId xmlns="" xmlns:a16="http://schemas.microsoft.com/office/drawing/2014/main" id="{6733BBB6-AB23-5049-93EC-152169371530}"/>
                </a:ext>
              </a:extLst>
            </p:cNvPr>
            <p:cNvSpPr/>
            <p:nvPr/>
          </p:nvSpPr>
          <p:spPr>
            <a:xfrm>
              <a:off x="4104000" y="1443701"/>
              <a:ext cx="1440160" cy="30331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MP1653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(3A)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113" name="文字方塊 112">
              <a:extLst>
                <a:ext uri="{FF2B5EF4-FFF2-40B4-BE49-F238E27FC236}">
                  <a16:creationId xmlns="" xmlns:a16="http://schemas.microsoft.com/office/drawing/2014/main" id="{1896234D-4D24-7D43-A74A-0CDC97647BEC}"/>
                </a:ext>
              </a:extLst>
            </p:cNvPr>
            <p:cNvSpPr txBox="1"/>
            <p:nvPr/>
          </p:nvSpPr>
          <p:spPr>
            <a:xfrm>
              <a:off x="4073009" y="1752766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90%</a:t>
              </a:r>
              <a:endParaRPr kumimoji="1" lang="zh-TW" altLang="en-US" sz="1333" dirty="0"/>
            </a:p>
          </p:txBody>
        </p:sp>
        <p:cxnSp>
          <p:nvCxnSpPr>
            <p:cNvPr id="114" name="直線箭頭接點 25">
              <a:extLst>
                <a:ext uri="{FF2B5EF4-FFF2-40B4-BE49-F238E27FC236}">
                  <a16:creationId xmlns="" xmlns:a16="http://schemas.microsoft.com/office/drawing/2014/main" id="{9E718994-86B0-D54F-B735-9B2E9CA563E6}"/>
                </a:ext>
              </a:extLst>
            </p:cNvPr>
            <p:cNvCxnSpPr>
              <a:cxnSpLocks/>
            </p:cNvCxnSpPr>
            <p:nvPr/>
          </p:nvCxnSpPr>
          <p:spPr>
            <a:xfrm>
              <a:off x="5576649" y="1598691"/>
              <a:ext cx="513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文字方塊 114">
              <a:extLst>
                <a:ext uri="{FF2B5EF4-FFF2-40B4-BE49-F238E27FC236}">
                  <a16:creationId xmlns="" xmlns:a16="http://schemas.microsoft.com/office/drawing/2014/main" id="{19E32342-9F03-2647-BF82-661BFE55459B}"/>
                </a:ext>
              </a:extLst>
            </p:cNvPr>
            <p:cNvSpPr txBox="1"/>
            <p:nvPr/>
          </p:nvSpPr>
          <p:spPr>
            <a:xfrm>
              <a:off x="10800747" y="1425969"/>
              <a:ext cx="11699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VDDCPU</a:t>
              </a:r>
              <a:endParaRPr kumimoji="1" lang="zh-TW" altLang="en-US" sz="1200" dirty="0"/>
            </a:p>
          </p:txBody>
        </p:sp>
        <p:sp>
          <p:nvSpPr>
            <p:cNvPr id="116" name="文字方塊 115">
              <a:extLst>
                <a:ext uri="{FF2B5EF4-FFF2-40B4-BE49-F238E27FC236}">
                  <a16:creationId xmlns="" xmlns:a16="http://schemas.microsoft.com/office/drawing/2014/main" id="{929312D0-675F-F042-BE66-FD63EE2251E2}"/>
                </a:ext>
              </a:extLst>
            </p:cNvPr>
            <p:cNvSpPr txBox="1"/>
            <p:nvPr/>
          </p:nvSpPr>
          <p:spPr>
            <a:xfrm>
              <a:off x="5573264" y="1352385"/>
              <a:ext cx="1674128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0.841V/327mA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117" name="矩形 116">
              <a:extLst>
                <a:ext uri="{FF2B5EF4-FFF2-40B4-BE49-F238E27FC236}">
                  <a16:creationId xmlns="" xmlns:a16="http://schemas.microsoft.com/office/drawing/2014/main" id="{760DEB3F-97B1-C840-B6A7-5B538B94EA8F}"/>
                </a:ext>
              </a:extLst>
            </p:cNvPr>
            <p:cNvSpPr/>
            <p:nvPr/>
          </p:nvSpPr>
          <p:spPr>
            <a:xfrm>
              <a:off x="4104000" y="2114359"/>
              <a:ext cx="1440160" cy="28788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118" name="直線箭頭接點 29">
              <a:extLst>
                <a:ext uri="{FF2B5EF4-FFF2-40B4-BE49-F238E27FC236}">
                  <a16:creationId xmlns="" xmlns:a16="http://schemas.microsoft.com/office/drawing/2014/main" id="{652ECACB-7FB9-E240-AD27-A4F4D8527EB4}"/>
                </a:ext>
              </a:extLst>
            </p:cNvPr>
            <p:cNvCxnSpPr/>
            <p:nvPr/>
          </p:nvCxnSpPr>
          <p:spPr>
            <a:xfrm>
              <a:off x="3263776" y="2283485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文字方塊 118">
              <a:extLst>
                <a:ext uri="{FF2B5EF4-FFF2-40B4-BE49-F238E27FC236}">
                  <a16:creationId xmlns="" xmlns:a16="http://schemas.microsoft.com/office/drawing/2014/main" id="{D322FFDF-9BB9-244A-960B-07B34868374A}"/>
                </a:ext>
              </a:extLst>
            </p:cNvPr>
            <p:cNvSpPr txBox="1"/>
            <p:nvPr/>
          </p:nvSpPr>
          <p:spPr>
            <a:xfrm>
              <a:off x="3219420" y="1960742"/>
              <a:ext cx="119674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157.2mA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120" name="文字方塊 119">
              <a:extLst>
                <a:ext uri="{FF2B5EF4-FFF2-40B4-BE49-F238E27FC236}">
                  <a16:creationId xmlns="" xmlns:a16="http://schemas.microsoft.com/office/drawing/2014/main" id="{2F075173-6C4F-F247-B7F8-93474B4D7668}"/>
                </a:ext>
              </a:extLst>
            </p:cNvPr>
            <p:cNvSpPr txBox="1"/>
            <p:nvPr/>
          </p:nvSpPr>
          <p:spPr>
            <a:xfrm>
              <a:off x="4062789" y="2418697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91%</a:t>
              </a:r>
              <a:endParaRPr kumimoji="1" lang="zh-TW" altLang="en-US" sz="1333" dirty="0"/>
            </a:p>
          </p:txBody>
        </p:sp>
        <p:cxnSp>
          <p:nvCxnSpPr>
            <p:cNvPr id="121" name="直線箭頭接點 33">
              <a:extLst>
                <a:ext uri="{FF2B5EF4-FFF2-40B4-BE49-F238E27FC236}">
                  <a16:creationId xmlns="" xmlns:a16="http://schemas.microsoft.com/office/drawing/2014/main" id="{33B7B540-43EF-AC4D-B5E7-279CBA619C27}"/>
                </a:ext>
              </a:extLst>
            </p:cNvPr>
            <p:cNvCxnSpPr>
              <a:cxnSpLocks/>
            </p:cNvCxnSpPr>
            <p:nvPr/>
          </p:nvCxnSpPr>
          <p:spPr>
            <a:xfrm>
              <a:off x="5597989" y="2258301"/>
              <a:ext cx="3858385" cy="137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9" name="矩形 208">
              <a:extLst>
                <a:ext uri="{FF2B5EF4-FFF2-40B4-BE49-F238E27FC236}">
                  <a16:creationId xmlns="" xmlns:a16="http://schemas.microsoft.com/office/drawing/2014/main" id="{22EB6873-28A4-794B-81FA-BC153755F6C2}"/>
                </a:ext>
              </a:extLst>
            </p:cNvPr>
            <p:cNvSpPr/>
            <p:nvPr/>
          </p:nvSpPr>
          <p:spPr>
            <a:xfrm>
              <a:off x="9441717" y="1898291"/>
              <a:ext cx="1008112" cy="90435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eMMC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10" name="文字方塊 209">
              <a:extLst>
                <a:ext uri="{FF2B5EF4-FFF2-40B4-BE49-F238E27FC236}">
                  <a16:creationId xmlns="" xmlns:a16="http://schemas.microsoft.com/office/drawing/2014/main" id="{1164115A-9361-7D45-A4AA-8632CB050758}"/>
                </a:ext>
              </a:extLst>
            </p:cNvPr>
            <p:cNvSpPr txBox="1"/>
            <p:nvPr/>
          </p:nvSpPr>
          <p:spPr>
            <a:xfrm>
              <a:off x="8327583" y="1980193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3.3V/24mA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11" name="矩形 210">
              <a:extLst>
                <a:ext uri="{FF2B5EF4-FFF2-40B4-BE49-F238E27FC236}">
                  <a16:creationId xmlns="" xmlns:a16="http://schemas.microsoft.com/office/drawing/2014/main" id="{BDEF0DB2-F6E6-6F42-8BD4-D3581C138C4D}"/>
                </a:ext>
              </a:extLst>
            </p:cNvPr>
            <p:cNvSpPr/>
            <p:nvPr/>
          </p:nvSpPr>
          <p:spPr>
            <a:xfrm>
              <a:off x="6716991" y="2633717"/>
              <a:ext cx="1440160" cy="57606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FP6188-18S5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12" name="直線箭頭接點 40">
              <a:extLst>
                <a:ext uri="{FF2B5EF4-FFF2-40B4-BE49-F238E27FC236}">
                  <a16:creationId xmlns="" xmlns:a16="http://schemas.microsoft.com/office/drawing/2014/main" id="{FA03574B-CA65-474D-989E-2CA00E71FA7D}"/>
                </a:ext>
              </a:extLst>
            </p:cNvPr>
            <p:cNvCxnSpPr>
              <a:cxnSpLocks/>
            </p:cNvCxnSpPr>
            <p:nvPr/>
          </p:nvCxnSpPr>
          <p:spPr>
            <a:xfrm>
              <a:off x="8278178" y="2539784"/>
              <a:ext cx="114138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文字方塊 212">
              <a:extLst>
                <a:ext uri="{FF2B5EF4-FFF2-40B4-BE49-F238E27FC236}">
                  <a16:creationId xmlns="" xmlns:a16="http://schemas.microsoft.com/office/drawing/2014/main" id="{886BD9FC-DB5C-D342-8A00-73FE8808547B}"/>
                </a:ext>
              </a:extLst>
            </p:cNvPr>
            <p:cNvSpPr txBox="1"/>
            <p:nvPr/>
          </p:nvSpPr>
          <p:spPr>
            <a:xfrm>
              <a:off x="8281937" y="2297100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14" name="直線接點 213">
              <a:extLst>
                <a:ext uri="{FF2B5EF4-FFF2-40B4-BE49-F238E27FC236}">
                  <a16:creationId xmlns="" xmlns:a16="http://schemas.microsoft.com/office/drawing/2014/main" id="{ACEA3CF7-28E4-324F-ACAD-63B7E28263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11958" y="2259675"/>
              <a:ext cx="2057" cy="26733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直線箭頭接點 44">
              <a:extLst>
                <a:ext uri="{FF2B5EF4-FFF2-40B4-BE49-F238E27FC236}">
                  <a16:creationId xmlns="" xmlns:a16="http://schemas.microsoft.com/office/drawing/2014/main" id="{264ADC5D-7D73-0A42-A95A-4B9DE4FB74A7}"/>
                </a:ext>
              </a:extLst>
            </p:cNvPr>
            <p:cNvCxnSpPr>
              <a:cxnSpLocks/>
            </p:cNvCxnSpPr>
            <p:nvPr/>
          </p:nvCxnSpPr>
          <p:spPr>
            <a:xfrm>
              <a:off x="5720601" y="2897535"/>
              <a:ext cx="95555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線箭頭接點 48">
              <a:extLst>
                <a:ext uri="{FF2B5EF4-FFF2-40B4-BE49-F238E27FC236}">
                  <a16:creationId xmlns="" xmlns:a16="http://schemas.microsoft.com/office/drawing/2014/main" id="{E2FB177C-C376-8B4A-B6EB-24BAF21CE161}"/>
                </a:ext>
              </a:extLst>
            </p:cNvPr>
            <p:cNvCxnSpPr>
              <a:cxnSpLocks/>
              <a:stCxn id="211" idx="3"/>
            </p:cNvCxnSpPr>
            <p:nvPr/>
          </p:nvCxnSpPr>
          <p:spPr>
            <a:xfrm>
              <a:off x="8157151" y="2921749"/>
              <a:ext cx="254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線接點 216">
              <a:extLst>
                <a:ext uri="{FF2B5EF4-FFF2-40B4-BE49-F238E27FC236}">
                  <a16:creationId xmlns="" xmlns:a16="http://schemas.microsoft.com/office/drawing/2014/main" id="{D778B099-3516-194E-AAF2-FD9B27F116AD}"/>
                </a:ext>
              </a:extLst>
            </p:cNvPr>
            <p:cNvCxnSpPr>
              <a:cxnSpLocks/>
            </p:cNvCxnSpPr>
            <p:nvPr/>
          </p:nvCxnSpPr>
          <p:spPr>
            <a:xfrm>
              <a:off x="8278177" y="2539784"/>
              <a:ext cx="0" cy="39201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文字方塊 217">
              <a:extLst>
                <a:ext uri="{FF2B5EF4-FFF2-40B4-BE49-F238E27FC236}">
                  <a16:creationId xmlns="" xmlns:a16="http://schemas.microsoft.com/office/drawing/2014/main" id="{98BE9FDA-05E1-F74A-8F3D-8A7F552BBF93}"/>
                </a:ext>
              </a:extLst>
            </p:cNvPr>
            <p:cNvSpPr txBox="1"/>
            <p:nvPr/>
          </p:nvSpPr>
          <p:spPr>
            <a:xfrm>
              <a:off x="8295887" y="2639605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V/10mA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19" name="文字方塊 218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628574" y="2555329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 smtClean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V/80mA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20" name="文字方塊 219">
              <a:extLst>
                <a:ext uri="{FF2B5EF4-FFF2-40B4-BE49-F238E27FC236}">
                  <a16:creationId xmlns="" xmlns:a16="http://schemas.microsoft.com/office/drawing/2014/main" id="{3765CFA9-AA96-E248-9DB1-30786FC8BC60}"/>
                </a:ext>
              </a:extLst>
            </p:cNvPr>
            <p:cNvSpPr txBox="1"/>
            <p:nvPr/>
          </p:nvSpPr>
          <p:spPr>
            <a:xfrm>
              <a:off x="10749132" y="2729736"/>
              <a:ext cx="1338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/>
                <a:t>VDDIO_BOOT</a:t>
              </a:r>
              <a:endParaRPr kumimoji="1" lang="zh-TW" altLang="en-US" sz="1200" dirty="0"/>
            </a:p>
          </p:txBody>
        </p:sp>
        <p:sp>
          <p:nvSpPr>
            <p:cNvPr id="221" name="矩形 220">
              <a:extLst>
                <a:ext uri="{FF2B5EF4-FFF2-40B4-BE49-F238E27FC236}">
                  <a16:creationId xmlns="" xmlns:a16="http://schemas.microsoft.com/office/drawing/2014/main" id="{D266F654-8647-EA41-8E84-3DA08C4DB79C}"/>
                </a:ext>
              </a:extLst>
            </p:cNvPr>
            <p:cNvSpPr/>
            <p:nvPr/>
          </p:nvSpPr>
          <p:spPr>
            <a:xfrm>
              <a:off x="4110795" y="6213309"/>
              <a:ext cx="1440160" cy="288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22" name="文字方塊 221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3221360" y="6027907"/>
              <a:ext cx="1177824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86.8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23" name="文字方塊 222">
              <a:extLst>
                <a:ext uri="{FF2B5EF4-FFF2-40B4-BE49-F238E27FC236}">
                  <a16:creationId xmlns="" xmlns:a16="http://schemas.microsoft.com/office/drawing/2014/main" id="{6B1AE0BD-F00D-A44F-9A40-2E8D2682A212}"/>
                </a:ext>
              </a:extLst>
            </p:cNvPr>
            <p:cNvSpPr txBox="1"/>
            <p:nvPr/>
          </p:nvSpPr>
          <p:spPr>
            <a:xfrm>
              <a:off x="4045535" y="5901086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84%</a:t>
              </a:r>
              <a:endParaRPr kumimoji="1" lang="zh-TW" altLang="en-US" sz="1333" dirty="0"/>
            </a:p>
          </p:txBody>
        </p:sp>
        <p:sp>
          <p:nvSpPr>
            <p:cNvPr id="224" name="矩形 223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6672064" y="6213341"/>
              <a:ext cx="1440000" cy="288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DDR4</a:t>
              </a:r>
              <a:r>
                <a:rPr lang="zh-TW" altLang="en-US" sz="1333" dirty="0">
                  <a:solidFill>
                    <a:schemeClr val="tx1"/>
                  </a:solidFill>
                </a:rPr>
                <a:t>*</a:t>
              </a:r>
              <a:r>
                <a:rPr lang="en-US" altLang="zh-TW" sz="1333" dirty="0">
                  <a:solidFill>
                    <a:schemeClr val="tx1"/>
                  </a:solidFill>
                </a:rPr>
                <a:t>4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25" name="文字方塊 224">
              <a:extLst>
                <a:ext uri="{FF2B5EF4-FFF2-40B4-BE49-F238E27FC236}">
                  <a16:creationId xmlns="" xmlns:a16="http://schemas.microsoft.com/office/drawing/2014/main" id="{5E78B7D6-1D3F-F644-B206-291841FF2089}"/>
                </a:ext>
              </a:extLst>
            </p:cNvPr>
            <p:cNvSpPr txBox="1"/>
            <p:nvPr/>
          </p:nvSpPr>
          <p:spPr>
            <a:xfrm>
              <a:off x="5525456" y="6117300"/>
              <a:ext cx="1338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1.2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V/729mA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26" name="矩形 225">
              <a:extLst>
                <a:ext uri="{FF2B5EF4-FFF2-40B4-BE49-F238E27FC236}">
                  <a16:creationId xmlns="" xmlns:a16="http://schemas.microsoft.com/office/drawing/2014/main" id="{A106A084-7AA3-A341-BBF9-C2616A4058E6}"/>
                </a:ext>
              </a:extLst>
            </p:cNvPr>
            <p:cNvSpPr/>
            <p:nvPr/>
          </p:nvSpPr>
          <p:spPr>
            <a:xfrm>
              <a:off x="6656137" y="4693033"/>
              <a:ext cx="1440160" cy="480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FP6188-18S5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27" name="直線箭頭接點 93">
              <a:extLst>
                <a:ext uri="{FF2B5EF4-FFF2-40B4-BE49-F238E27FC236}">
                  <a16:creationId xmlns="" xmlns:a16="http://schemas.microsoft.com/office/drawing/2014/main" id="{07358792-5B89-7748-A939-029C9C1A72AB}"/>
                </a:ext>
              </a:extLst>
            </p:cNvPr>
            <p:cNvCxnSpPr>
              <a:cxnSpLocks/>
              <a:stCxn id="226" idx="3"/>
              <a:endCxn id="228" idx="1"/>
            </p:cNvCxnSpPr>
            <p:nvPr/>
          </p:nvCxnSpPr>
          <p:spPr>
            <a:xfrm flipV="1">
              <a:off x="8096297" y="4911650"/>
              <a:ext cx="2617600" cy="2138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文字方塊 227">
              <a:extLst>
                <a:ext uri="{FF2B5EF4-FFF2-40B4-BE49-F238E27FC236}">
                  <a16:creationId xmlns="" xmlns:a16="http://schemas.microsoft.com/office/drawing/2014/main" id="{BEC2860A-7A79-BE42-8E66-CDCB217E9D09}"/>
                </a:ext>
              </a:extLst>
            </p:cNvPr>
            <p:cNvSpPr txBox="1"/>
            <p:nvPr/>
          </p:nvSpPr>
          <p:spPr>
            <a:xfrm>
              <a:off x="10713897" y="4773150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/>
                <a:t>AVDD18</a:t>
              </a:r>
              <a:endParaRPr kumimoji="1" lang="zh-TW" altLang="en-US" sz="1200" dirty="0"/>
            </a:p>
          </p:txBody>
        </p:sp>
        <p:sp>
          <p:nvSpPr>
            <p:cNvPr id="229" name="文字方塊 228">
              <a:extLst>
                <a:ext uri="{FF2B5EF4-FFF2-40B4-BE49-F238E27FC236}">
                  <a16:creationId xmlns="" xmlns:a16="http://schemas.microsoft.com/office/drawing/2014/main" id="{21352A64-2312-3445-B446-B34928FC5FFE}"/>
                </a:ext>
              </a:extLst>
            </p:cNvPr>
            <p:cNvSpPr txBox="1"/>
            <p:nvPr/>
          </p:nvSpPr>
          <p:spPr>
            <a:xfrm>
              <a:off x="8115404" y="4636615"/>
              <a:ext cx="143284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V/168mA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30" name="直線箭頭接點 44">
              <a:extLst>
                <a:ext uri="{FF2B5EF4-FFF2-40B4-BE49-F238E27FC236}">
                  <a16:creationId xmlns="" xmlns:a16="http://schemas.microsoft.com/office/drawing/2014/main" id="{264ADC5D-7D73-0A42-A95A-4B9DE4FB74A7}"/>
                </a:ext>
              </a:extLst>
            </p:cNvPr>
            <p:cNvCxnSpPr>
              <a:cxnSpLocks/>
              <a:endCxn id="231" idx="1"/>
            </p:cNvCxnSpPr>
            <p:nvPr/>
          </p:nvCxnSpPr>
          <p:spPr>
            <a:xfrm flipV="1">
              <a:off x="5739507" y="3717053"/>
              <a:ext cx="369910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矩形 230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9438613" y="352505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Voice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Processor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32" name="文字方塊 231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660230" y="3388738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V/49mA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33" name="直線單箭頭接點 232"/>
            <p:cNvCxnSpPr>
              <a:stCxn id="221" idx="3"/>
              <a:endCxn id="224" idx="1"/>
            </p:cNvCxnSpPr>
            <p:nvPr/>
          </p:nvCxnSpPr>
          <p:spPr>
            <a:xfrm>
              <a:off x="5550955" y="6357309"/>
              <a:ext cx="1121109" cy="3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直線單箭頭接點 233"/>
            <p:cNvCxnSpPr>
              <a:endCxn id="226" idx="1"/>
            </p:cNvCxnSpPr>
            <p:nvPr/>
          </p:nvCxnSpPr>
          <p:spPr>
            <a:xfrm flipV="1">
              <a:off x="5718239" y="4933033"/>
              <a:ext cx="93789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文字方塊 234">
              <a:extLst>
                <a:ext uri="{FF2B5EF4-FFF2-40B4-BE49-F238E27FC236}">
                  <a16:creationId xmlns="" xmlns:a16="http://schemas.microsoft.com/office/drawing/2014/main" id="{21352A64-2312-3445-B446-B34928FC5FFE}"/>
                </a:ext>
              </a:extLst>
            </p:cNvPr>
            <p:cNvSpPr txBox="1"/>
            <p:nvPr/>
          </p:nvSpPr>
          <p:spPr>
            <a:xfrm>
              <a:off x="5662247" y="4636877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3.3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V/168mA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36" name="矩形 235">
              <a:extLst>
                <a:ext uri="{FF2B5EF4-FFF2-40B4-BE49-F238E27FC236}">
                  <a16:creationId xmlns="" xmlns:a16="http://schemas.microsoft.com/office/drawing/2014/main" id="{A106A084-7AA3-A341-BBF9-C2616A4058E6}"/>
                </a:ext>
              </a:extLst>
            </p:cNvPr>
            <p:cNvSpPr/>
            <p:nvPr/>
          </p:nvSpPr>
          <p:spPr>
            <a:xfrm>
              <a:off x="6672064" y="5349213"/>
              <a:ext cx="1440160" cy="432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LDO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FP6188-25S5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37" name="文字方塊 236">
              <a:extLst>
                <a:ext uri="{FF2B5EF4-FFF2-40B4-BE49-F238E27FC236}">
                  <a16:creationId xmlns="" xmlns:a16="http://schemas.microsoft.com/office/drawing/2014/main" id="{5E78B7D6-1D3F-F644-B206-291841FF2089}"/>
                </a:ext>
              </a:extLst>
            </p:cNvPr>
            <p:cNvSpPr txBox="1"/>
            <p:nvPr/>
          </p:nvSpPr>
          <p:spPr>
            <a:xfrm>
              <a:off x="7376218" y="5829268"/>
              <a:ext cx="1338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2.5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V/30mA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38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 flipV="1">
              <a:off x="3264000" y="6361903"/>
              <a:ext cx="86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文字方塊 238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5673854" y="5238797"/>
              <a:ext cx="122430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3.3V/30mA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40" name="矩形 239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9441132" y="3993320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BT</a:t>
              </a:r>
              <a:endParaRPr kumimoji="1" lang="en-US" altLang="zh-TW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41" name="直線箭頭接點 44">
              <a:extLst>
                <a:ext uri="{FF2B5EF4-FFF2-40B4-BE49-F238E27FC236}">
                  <a16:creationId xmlns="" xmlns:a16="http://schemas.microsoft.com/office/drawing/2014/main" id="{264ADC5D-7D73-0A42-A95A-4B9DE4FB74A7}"/>
                </a:ext>
              </a:extLst>
            </p:cNvPr>
            <p:cNvCxnSpPr>
              <a:cxnSpLocks/>
              <a:endCxn id="240" idx="1"/>
            </p:cNvCxnSpPr>
            <p:nvPr/>
          </p:nvCxnSpPr>
          <p:spPr>
            <a:xfrm flipV="1">
              <a:off x="5699894" y="4185320"/>
              <a:ext cx="374123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2" name="文字方塊 241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725222" y="3848506"/>
              <a:ext cx="132636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V/38.5mA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43" name="矩形 242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1103552" y="2660957"/>
              <a:ext cx="1008112" cy="480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333" dirty="0">
                  <a:solidFill>
                    <a:schemeClr val="tx1"/>
                  </a:solidFill>
                </a:rPr>
                <a:t>Class-D</a:t>
              </a:r>
            </a:p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AMP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44" name="肘形接點 243"/>
            <p:cNvCxnSpPr>
              <a:stCxn id="243" idx="1"/>
            </p:cNvCxnSpPr>
            <p:nvPr/>
          </p:nvCxnSpPr>
          <p:spPr>
            <a:xfrm rot="10800000" flipH="1">
              <a:off x="1103552" y="980701"/>
              <a:ext cx="2100397" cy="1920256"/>
            </a:xfrm>
            <a:prstGeom prst="bentConnector3">
              <a:avLst>
                <a:gd name="adj1" fmla="val -1451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直線單箭頭接點 244"/>
            <p:cNvCxnSpPr/>
            <p:nvPr/>
          </p:nvCxnSpPr>
          <p:spPr>
            <a:xfrm>
              <a:off x="143339" y="980701"/>
              <a:ext cx="6720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6" name="矩形 245"/>
            <p:cNvSpPr/>
            <p:nvPr/>
          </p:nvSpPr>
          <p:spPr>
            <a:xfrm>
              <a:off x="2543605" y="2756925"/>
              <a:ext cx="122555" cy="29052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sp>
          <p:nvSpPr>
            <p:cNvPr id="247" name="梯形 246"/>
            <p:cNvSpPr/>
            <p:nvPr/>
          </p:nvSpPr>
          <p:spPr>
            <a:xfrm rot="16200000">
              <a:off x="2610522" y="2739231"/>
              <a:ext cx="465031" cy="323452"/>
            </a:xfrm>
            <a:prstGeom prst="trapezoid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/>
            </a:p>
          </p:txBody>
        </p:sp>
        <p:cxnSp>
          <p:nvCxnSpPr>
            <p:cNvPr id="248" name="直線接點 247"/>
            <p:cNvCxnSpPr/>
            <p:nvPr/>
          </p:nvCxnSpPr>
          <p:spPr>
            <a:xfrm>
              <a:off x="2111664" y="2852937"/>
              <a:ext cx="431941" cy="12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直線接點 248"/>
            <p:cNvCxnSpPr/>
            <p:nvPr/>
          </p:nvCxnSpPr>
          <p:spPr>
            <a:xfrm>
              <a:off x="2111664" y="2948947"/>
              <a:ext cx="431941" cy="122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文字方塊 249">
              <a:extLst>
                <a:ext uri="{FF2B5EF4-FFF2-40B4-BE49-F238E27FC236}">
                  <a16:creationId xmlns="" xmlns:a16="http://schemas.microsoft.com/office/drawing/2014/main" id="{2F075173-6C4F-F247-B7F8-93474B4D7668}"/>
                </a:ext>
              </a:extLst>
            </p:cNvPr>
            <p:cNvSpPr txBox="1"/>
            <p:nvPr/>
          </p:nvSpPr>
          <p:spPr>
            <a:xfrm>
              <a:off x="971724" y="3170454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80%</a:t>
              </a:r>
              <a:endParaRPr kumimoji="1" lang="zh-TW" altLang="en-US" sz="1333" dirty="0"/>
            </a:p>
          </p:txBody>
        </p:sp>
        <p:sp>
          <p:nvSpPr>
            <p:cNvPr id="251" name="文字方塊 250"/>
            <p:cNvSpPr txBox="1"/>
            <p:nvPr/>
          </p:nvSpPr>
          <p:spPr>
            <a:xfrm>
              <a:off x="2204658" y="2205397"/>
              <a:ext cx="800105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/>
                <a:t>4 ohm</a:t>
              </a:r>
            </a:p>
            <a:p>
              <a:r>
                <a:rPr lang="en-US" altLang="zh-TW" sz="1333" dirty="0" smtClean="0"/>
                <a:t>/2.1W</a:t>
              </a:r>
              <a:endParaRPr lang="zh-TW" altLang="en-US" sz="1333" dirty="0"/>
            </a:p>
          </p:txBody>
        </p:sp>
        <p:sp>
          <p:nvSpPr>
            <p:cNvPr id="252" name="文字方塊 251">
              <a:extLst>
                <a:ext uri="{FF2B5EF4-FFF2-40B4-BE49-F238E27FC236}">
                  <a16:creationId xmlns="" xmlns:a16="http://schemas.microsoft.com/office/drawing/2014/main" id="{90FBD5D2-6007-E14E-B84E-FC7376ABA631}"/>
                </a:ext>
              </a:extLst>
            </p:cNvPr>
            <p:cNvSpPr txBox="1"/>
            <p:nvPr/>
          </p:nvSpPr>
          <p:spPr>
            <a:xfrm>
              <a:off x="27302" y="2756926"/>
              <a:ext cx="1056117" cy="502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2.625W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/</a:t>
              </a:r>
            </a:p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218.8mA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53" name="文字方塊 252">
              <a:extLst>
                <a:ext uri="{FF2B5EF4-FFF2-40B4-BE49-F238E27FC236}">
                  <a16:creationId xmlns="" xmlns:a16="http://schemas.microsoft.com/office/drawing/2014/main" id="{90FBD5D2-6007-E14E-B84E-FC7376ABA631}"/>
                </a:ext>
              </a:extLst>
            </p:cNvPr>
            <p:cNvSpPr txBox="1"/>
            <p:nvPr/>
          </p:nvSpPr>
          <p:spPr>
            <a:xfrm>
              <a:off x="48352" y="932723"/>
              <a:ext cx="1134707" cy="707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12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V/</a:t>
              </a:r>
            </a:p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699.5mA</a:t>
              </a:r>
              <a:r>
                <a:rPr kumimoji="1" lang="en-US" altLang="zh-TW" sz="1333" dirty="0">
                  <a:solidFill>
                    <a:srgbClr val="0000FF"/>
                  </a:solidFill>
                </a:rPr>
                <a:t>/</a:t>
              </a:r>
            </a:p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8.39W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54" name="矩形 253">
              <a:extLst>
                <a:ext uri="{FF2B5EF4-FFF2-40B4-BE49-F238E27FC236}">
                  <a16:creationId xmlns="" xmlns:a16="http://schemas.microsoft.com/office/drawing/2014/main" id="{760DEB3F-97B1-C840-B6A7-5B538B94EA8F}"/>
                </a:ext>
              </a:extLst>
            </p:cNvPr>
            <p:cNvSpPr/>
            <p:nvPr/>
          </p:nvSpPr>
          <p:spPr>
            <a:xfrm>
              <a:off x="1103445" y="3909203"/>
              <a:ext cx="1440160" cy="28788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MP1657</a:t>
              </a:r>
              <a:r>
                <a:rPr lang="zh-TW" altLang="en-US" sz="1333" dirty="0">
                  <a:solidFill>
                    <a:schemeClr val="tx1"/>
                  </a:solidFill>
                </a:rPr>
                <a:t> </a:t>
              </a:r>
              <a:r>
                <a:rPr lang="en-US" altLang="zh-TW" sz="1333" dirty="0">
                  <a:solidFill>
                    <a:schemeClr val="tx1"/>
                  </a:solidFill>
                </a:rPr>
                <a:t>(2A)</a:t>
              </a:r>
              <a:endParaRPr lang="zh-TW" altLang="en-US" sz="1333" dirty="0">
                <a:solidFill>
                  <a:schemeClr val="tx1"/>
                </a:solidFill>
              </a:endParaRPr>
            </a:p>
          </p:txBody>
        </p:sp>
        <p:sp>
          <p:nvSpPr>
            <p:cNvPr id="255" name="矩形 254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1232" y="4426029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LED x3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56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4617864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7" name="文字方塊 256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204555" y="429226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15mA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58" name="矩形 257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2572" y="5036589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USB2.0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59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5239680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0" name="文字方塊 259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183059" y="4923182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>
                  <a:solidFill>
                    <a:srgbClr val="0000FF"/>
                  </a:solidFill>
                </a:rPr>
                <a:t>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00mA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61" name="矩形 260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1232" y="553557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HDMI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62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5727408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文字方塊 262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216262" y="5433754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64" name="矩形 263">
              <a:extLst>
                <a:ext uri="{FF2B5EF4-FFF2-40B4-BE49-F238E27FC236}">
                  <a16:creationId xmlns="" xmlns:a16="http://schemas.microsoft.com/office/drawing/2014/main" id="{CF110B07-4A82-C34F-8308-2098F490E459}"/>
                </a:ext>
              </a:extLst>
            </p:cNvPr>
            <p:cNvSpPr/>
            <p:nvPr/>
          </p:nvSpPr>
          <p:spPr>
            <a:xfrm>
              <a:off x="2062572" y="6146133"/>
              <a:ext cx="1008112" cy="384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333" dirty="0">
                  <a:solidFill>
                    <a:schemeClr val="tx1"/>
                  </a:solidFill>
                </a:rPr>
                <a:t>S/PDIF</a:t>
              </a:r>
              <a:endParaRPr kumimoji="1" lang="zh-TW" altLang="en-US" sz="1333" dirty="0">
                <a:solidFill>
                  <a:schemeClr val="tx1"/>
                </a:solidFill>
              </a:endParaRPr>
            </a:p>
          </p:txBody>
        </p:sp>
        <p:cxnSp>
          <p:nvCxnSpPr>
            <p:cNvPr id="265" name="直線箭頭接點 72">
              <a:extLst>
                <a:ext uri="{FF2B5EF4-FFF2-40B4-BE49-F238E27FC236}">
                  <a16:creationId xmlns="" xmlns:a16="http://schemas.microsoft.com/office/drawing/2014/main" id="{A4951BDE-E19A-EB4A-A0FB-091DDAECD4EA}"/>
                </a:ext>
              </a:extLst>
            </p:cNvPr>
            <p:cNvCxnSpPr/>
            <p:nvPr/>
          </p:nvCxnSpPr>
          <p:spPr>
            <a:xfrm>
              <a:off x="1231155" y="6309320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6" name="文字方塊 265">
              <a:extLst>
                <a:ext uri="{FF2B5EF4-FFF2-40B4-BE49-F238E27FC236}">
                  <a16:creationId xmlns="" xmlns:a16="http://schemas.microsoft.com/office/drawing/2014/main" id="{E9286878-9681-8946-A5FE-AB4A19608D67}"/>
                </a:ext>
              </a:extLst>
            </p:cNvPr>
            <p:cNvSpPr txBox="1"/>
            <p:nvPr/>
          </p:nvSpPr>
          <p:spPr>
            <a:xfrm>
              <a:off x="1183059" y="582926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>
                  <a:solidFill>
                    <a:srgbClr val="0000FF"/>
                  </a:solidFill>
                </a:rPr>
                <a:t>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67" name="肘形接點 266"/>
            <p:cNvCxnSpPr>
              <a:stCxn id="243" idx="1"/>
              <a:endCxn id="254" idx="1"/>
            </p:cNvCxnSpPr>
            <p:nvPr/>
          </p:nvCxnSpPr>
          <p:spPr>
            <a:xfrm rot="10800000" flipV="1">
              <a:off x="1103445" y="2900957"/>
              <a:ext cx="107" cy="1152187"/>
            </a:xfrm>
            <a:prstGeom prst="bentConnector3">
              <a:avLst>
                <a:gd name="adj1" fmla="val 2858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肘形接點 9"/>
            <p:cNvCxnSpPr/>
            <p:nvPr/>
          </p:nvCxnSpPr>
          <p:spPr>
            <a:xfrm rot="16200000" flipH="1">
              <a:off x="585028" y="4830796"/>
              <a:ext cx="2141048" cy="816000"/>
            </a:xfrm>
            <a:prstGeom prst="bentConnector2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肘形接點 268"/>
            <p:cNvCxnSpPr>
              <a:stCxn id="117" idx="3"/>
              <a:endCxn id="236" idx="1"/>
            </p:cNvCxnSpPr>
            <p:nvPr/>
          </p:nvCxnSpPr>
          <p:spPr>
            <a:xfrm>
              <a:off x="5544160" y="2258301"/>
              <a:ext cx="1127904" cy="3306913"/>
            </a:xfrm>
            <a:prstGeom prst="bentConnector3">
              <a:avLst>
                <a:gd name="adj1" fmla="val 14806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直線單箭頭接點 269"/>
            <p:cNvCxnSpPr>
              <a:stCxn id="236" idx="2"/>
              <a:endCxn id="224" idx="0"/>
            </p:cNvCxnSpPr>
            <p:nvPr/>
          </p:nvCxnSpPr>
          <p:spPr>
            <a:xfrm flipH="1">
              <a:off x="7392064" y="5781213"/>
              <a:ext cx="80" cy="432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文字方塊 270">
              <a:extLst>
                <a:ext uri="{FF2B5EF4-FFF2-40B4-BE49-F238E27FC236}">
                  <a16:creationId xmlns="" xmlns:a16="http://schemas.microsoft.com/office/drawing/2014/main" id="{90FBD5D2-6007-E14E-B84E-FC7376ABA631}"/>
                </a:ext>
              </a:extLst>
            </p:cNvPr>
            <p:cNvSpPr txBox="1"/>
            <p:nvPr/>
          </p:nvSpPr>
          <p:spPr>
            <a:xfrm>
              <a:off x="47328" y="3855627"/>
              <a:ext cx="1056117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148.8mA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72" name="文字方塊 271">
              <a:extLst>
                <a:ext uri="{FF2B5EF4-FFF2-40B4-BE49-F238E27FC236}">
                  <a16:creationId xmlns="" xmlns:a16="http://schemas.microsoft.com/office/drawing/2014/main" id="{2F075173-6C4F-F247-B7F8-93474B4D7668}"/>
                </a:ext>
              </a:extLst>
            </p:cNvPr>
            <p:cNvSpPr txBox="1"/>
            <p:nvPr/>
          </p:nvSpPr>
          <p:spPr>
            <a:xfrm>
              <a:off x="992683" y="3613425"/>
              <a:ext cx="153617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/>
                <a:t>Efficiency = </a:t>
              </a:r>
              <a:r>
                <a:rPr kumimoji="1" lang="en-US" altLang="zh-TW" sz="1333" dirty="0" smtClean="0"/>
                <a:t>91%</a:t>
              </a:r>
              <a:endParaRPr kumimoji="1" lang="zh-TW" altLang="en-US" sz="1333" dirty="0"/>
            </a:p>
          </p:txBody>
        </p:sp>
        <p:sp>
          <p:nvSpPr>
            <p:cNvPr id="273" name="文字方塊 272">
              <a:extLst>
                <a:ext uri="{FF2B5EF4-FFF2-40B4-BE49-F238E27FC236}">
                  <a16:creationId xmlns="" xmlns:a16="http://schemas.microsoft.com/office/drawing/2014/main" id="{1164115A-9361-7D45-A4AA-8632CB050758}"/>
                </a:ext>
              </a:extLst>
            </p:cNvPr>
            <p:cNvSpPr txBox="1"/>
            <p:nvPr/>
          </p:nvSpPr>
          <p:spPr>
            <a:xfrm>
              <a:off x="5478760" y="1994202"/>
              <a:ext cx="1330611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3.3V/520mA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cxnSp>
          <p:nvCxnSpPr>
            <p:cNvPr id="274" name="直線單箭頭接點 273"/>
            <p:cNvCxnSpPr>
              <a:endCxn id="275" idx="1"/>
            </p:cNvCxnSpPr>
            <p:nvPr/>
          </p:nvCxnSpPr>
          <p:spPr>
            <a:xfrm flipV="1">
              <a:off x="5707654" y="3321580"/>
              <a:ext cx="501861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5" name="文字方塊 274">
              <a:extLst>
                <a:ext uri="{FF2B5EF4-FFF2-40B4-BE49-F238E27FC236}">
                  <a16:creationId xmlns="" xmlns:a16="http://schemas.microsoft.com/office/drawing/2014/main" id="{3765CFA9-AA96-E248-9DB1-30786FC8BC60}"/>
                </a:ext>
              </a:extLst>
            </p:cNvPr>
            <p:cNvSpPr txBox="1"/>
            <p:nvPr/>
          </p:nvSpPr>
          <p:spPr>
            <a:xfrm>
              <a:off x="10726264" y="3183080"/>
              <a:ext cx="1338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/>
                <a:t>VDDIO_3V3</a:t>
              </a:r>
              <a:endParaRPr kumimoji="1" lang="zh-TW" altLang="en-US" sz="1200" dirty="0"/>
            </a:p>
          </p:txBody>
        </p:sp>
        <p:sp>
          <p:nvSpPr>
            <p:cNvPr id="276" name="文字方塊 275">
              <a:extLst>
                <a:ext uri="{FF2B5EF4-FFF2-40B4-BE49-F238E27FC236}">
                  <a16:creationId xmlns="" xmlns:a16="http://schemas.microsoft.com/office/drawing/2014/main" id="{D8E5BCE0-585C-1A46-9C1E-97045AE0C3B5}"/>
                </a:ext>
              </a:extLst>
            </p:cNvPr>
            <p:cNvSpPr txBox="1"/>
            <p:nvPr/>
          </p:nvSpPr>
          <p:spPr>
            <a:xfrm>
              <a:off x="5711526" y="3020246"/>
              <a:ext cx="1200132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3</a:t>
              </a:r>
              <a:r>
                <a:rPr lang="en-US" altLang="zh-TW" sz="1333" dirty="0" smtClean="0">
                  <a:solidFill>
                    <a:srgbClr val="0000FF"/>
                  </a:solidFill>
                </a:rPr>
                <a:t>.3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V/131mA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77" name="文字方塊 276">
              <a:extLst>
                <a:ext uri="{FF2B5EF4-FFF2-40B4-BE49-F238E27FC236}">
                  <a16:creationId xmlns="" xmlns:a16="http://schemas.microsoft.com/office/drawing/2014/main" id="{BEC2860A-7A79-BE42-8E66-CDCB217E9D09}"/>
                </a:ext>
              </a:extLst>
            </p:cNvPr>
            <p:cNvSpPr txBox="1"/>
            <p:nvPr/>
          </p:nvSpPr>
          <p:spPr>
            <a:xfrm>
              <a:off x="10727401" y="5539008"/>
              <a:ext cx="8640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200" dirty="0" smtClean="0"/>
                <a:t>VDDQ</a:t>
              </a:r>
              <a:endParaRPr kumimoji="1" lang="zh-TW" altLang="en-US" sz="1200" dirty="0"/>
            </a:p>
          </p:txBody>
        </p:sp>
        <p:cxnSp>
          <p:nvCxnSpPr>
            <p:cNvPr id="278" name="圖案 277"/>
            <p:cNvCxnSpPr>
              <a:stCxn id="225" idx="2"/>
              <a:endCxn id="277" idx="1"/>
            </p:cNvCxnSpPr>
            <p:nvPr/>
          </p:nvCxnSpPr>
          <p:spPr>
            <a:xfrm rot="5400000" flipH="1" flipV="1">
              <a:off x="8092463" y="3779816"/>
              <a:ext cx="737246" cy="4532630"/>
            </a:xfrm>
            <a:prstGeom prst="bentConnector4">
              <a:avLst>
                <a:gd name="adj1" fmla="val -31007"/>
                <a:gd name="adj2" fmla="val 78067"/>
              </a:avLst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直線箭頭接點 12">
              <a:extLst>
                <a:ext uri="{FF2B5EF4-FFF2-40B4-BE49-F238E27FC236}">
                  <a16:creationId xmlns="" xmlns:a16="http://schemas.microsoft.com/office/drawing/2014/main" id="{F3147E94-2BBE-6E41-8087-36053F0D0EA6}"/>
                </a:ext>
              </a:extLst>
            </p:cNvPr>
            <p:cNvCxnSpPr/>
            <p:nvPr/>
          </p:nvCxnSpPr>
          <p:spPr>
            <a:xfrm>
              <a:off x="3263776" y="994439"/>
              <a:ext cx="816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文字方塊 279">
              <a:extLst>
                <a:ext uri="{FF2B5EF4-FFF2-40B4-BE49-F238E27FC236}">
                  <a16:creationId xmlns="" xmlns:a16="http://schemas.microsoft.com/office/drawing/2014/main" id="{C527F1CF-19E2-2D49-BFEB-F1911068393C}"/>
                </a:ext>
              </a:extLst>
            </p:cNvPr>
            <p:cNvSpPr txBox="1"/>
            <p:nvPr/>
          </p:nvSpPr>
          <p:spPr>
            <a:xfrm>
              <a:off x="5604404" y="658065"/>
              <a:ext cx="137762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333" dirty="0" smtClean="0">
                  <a:solidFill>
                    <a:srgbClr val="0000FF"/>
                  </a:solidFill>
                </a:rPr>
                <a:t>0.8</a:t>
              </a:r>
              <a:r>
                <a:rPr kumimoji="1" lang="en-US" altLang="zh-TW" sz="1333" dirty="0" smtClean="0">
                  <a:solidFill>
                    <a:srgbClr val="0000FF"/>
                  </a:solidFill>
                </a:rPr>
                <a:t>V/844mA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  <p:sp>
          <p:nvSpPr>
            <p:cNvPr id="281" name="文字方塊 280">
              <a:extLst>
                <a:ext uri="{FF2B5EF4-FFF2-40B4-BE49-F238E27FC236}">
                  <a16:creationId xmlns="" xmlns:a16="http://schemas.microsoft.com/office/drawing/2014/main" id="{CFF13119-BB51-B443-AAA9-7203C42805A1}"/>
                </a:ext>
              </a:extLst>
            </p:cNvPr>
            <p:cNvSpPr txBox="1"/>
            <p:nvPr/>
          </p:nvSpPr>
          <p:spPr>
            <a:xfrm>
              <a:off x="3273146" y="658046"/>
              <a:ext cx="1089289" cy="297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333" dirty="0" smtClean="0">
                  <a:solidFill>
                    <a:srgbClr val="0000FF"/>
                  </a:solidFill>
                </a:rPr>
                <a:t>62.5mA</a:t>
              </a:r>
              <a:endParaRPr kumimoji="1" lang="zh-TW" altLang="en-US" sz="1333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076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群組 54"/>
          <p:cNvGrpSpPr/>
          <p:nvPr/>
        </p:nvGrpSpPr>
        <p:grpSpPr>
          <a:xfrm>
            <a:off x="2525391" y="994516"/>
            <a:ext cx="7946725" cy="5112531"/>
            <a:chOff x="2525391" y="994516"/>
            <a:chExt cx="7946725" cy="5112531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AEA2A698-1183-8A47-A4E1-B914848EC0D3}"/>
                </a:ext>
              </a:extLst>
            </p:cNvPr>
            <p:cNvSpPr/>
            <p:nvPr/>
          </p:nvSpPr>
          <p:spPr>
            <a:xfrm>
              <a:off x="2525391" y="1189130"/>
              <a:ext cx="2110975" cy="491791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600" dirty="0">
                  <a:solidFill>
                    <a:schemeClr val="tx1"/>
                  </a:solidFill>
                </a:rPr>
                <a:t>S905X4</a:t>
              </a:r>
            </a:p>
            <a:p>
              <a:pPr algn="ctr"/>
              <a:r>
                <a:rPr kumimoji="1" lang="en-US" altLang="zh-TW" dirty="0">
                  <a:solidFill>
                    <a:schemeClr val="tx1"/>
                  </a:solidFill>
                </a:rPr>
                <a:t>SoC</a:t>
              </a:r>
              <a:endParaRPr kumimoji="1"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>
              <a:extLst>
                <a:ext uri="{FF2B5EF4-FFF2-40B4-BE49-F238E27FC236}">
                  <a16:creationId xmlns:a16="http://schemas.microsoft.com/office/drawing/2014/main" xmlns="" id="{462137E1-7D57-1142-AC16-BF48AFA42CB1}"/>
                </a:ext>
              </a:extLst>
            </p:cNvPr>
            <p:cNvSpPr/>
            <p:nvPr/>
          </p:nvSpPr>
          <p:spPr>
            <a:xfrm>
              <a:off x="9414314" y="1608750"/>
              <a:ext cx="1057802" cy="44338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200" dirty="0">
                  <a:solidFill>
                    <a:schemeClr val="tx1"/>
                  </a:solidFill>
                </a:rPr>
                <a:t>Speaker</a:t>
              </a:r>
            </a:p>
            <a:p>
              <a:pPr algn="ctr"/>
              <a:r>
                <a:rPr kumimoji="1" lang="en-US" altLang="zh-TW" sz="1200" dirty="0">
                  <a:solidFill>
                    <a:schemeClr val="tx1"/>
                  </a:solidFill>
                </a:rPr>
                <a:t>4</a:t>
              </a:r>
              <a:r>
                <a:rPr kumimoji="1" lang="el-GR" altLang="zh-TW" sz="1200" dirty="0">
                  <a:solidFill>
                    <a:schemeClr val="tx1"/>
                  </a:solidFill>
                  <a:ea typeface="新細明體" panose="02020500000000000000" pitchFamily="18" charset="-120"/>
                </a:rPr>
                <a:t>Ω</a:t>
              </a:r>
              <a:r>
                <a:rPr kumimoji="1" lang="en-US" altLang="zh-TW" sz="1200" dirty="0">
                  <a:solidFill>
                    <a:schemeClr val="tx1"/>
                  </a:solidFill>
                  <a:ea typeface="新細明體" panose="02020500000000000000" pitchFamily="18" charset="-120"/>
                </a:rPr>
                <a:t>, 3W</a:t>
              </a:r>
              <a:endParaRPr kumimoji="1"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>
              <a:extLst>
                <a:ext uri="{FF2B5EF4-FFF2-40B4-BE49-F238E27FC236}">
                  <a16:creationId xmlns:a16="http://schemas.microsoft.com/office/drawing/2014/main" xmlns="" id="{FFAA9C45-8932-E94C-9AE6-119C6D570719}"/>
                </a:ext>
              </a:extLst>
            </p:cNvPr>
            <p:cNvSpPr/>
            <p:nvPr/>
          </p:nvSpPr>
          <p:spPr>
            <a:xfrm>
              <a:off x="6775661" y="1189130"/>
              <a:ext cx="1969102" cy="128307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400" dirty="0">
                  <a:solidFill>
                    <a:schemeClr val="tx1"/>
                  </a:solidFill>
                </a:rPr>
                <a:t>Class D </a:t>
              </a:r>
              <a:r>
                <a:rPr kumimoji="1" lang="en-US" altLang="zh-TW" sz="1400" dirty="0" smtClean="0">
                  <a:solidFill>
                    <a:schemeClr val="tx1"/>
                  </a:solidFill>
                </a:rPr>
                <a:t>Amp</a:t>
              </a:r>
            </a:p>
          </p:txBody>
        </p:sp>
        <p:sp>
          <p:nvSpPr>
            <p:cNvPr id="145" name="矩形 144"/>
            <p:cNvSpPr/>
            <p:nvPr/>
          </p:nvSpPr>
          <p:spPr bwMode="auto">
            <a:xfrm>
              <a:off x="6775661" y="2530083"/>
              <a:ext cx="1959893" cy="3576964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algn="ctr">
                <a:defRPr/>
              </a:pPr>
              <a:endParaRPr lang="en-US" altLang="zh-TW" sz="1600" dirty="0" smtClean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endParaRPr lang="en-US" altLang="zh-TW" sz="1600" dirty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endParaRPr lang="en-US" altLang="zh-TW" sz="1600" dirty="0" smtClean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endParaRPr lang="en-US" altLang="zh-TW" sz="1600" dirty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endParaRPr lang="en-US" altLang="zh-TW" sz="1600" dirty="0" smtClean="0">
                <a:latin typeface="+mj-lt"/>
                <a:ea typeface="新細明體" pitchFamily="18" charset="-120"/>
              </a:endParaRPr>
            </a:p>
            <a:p>
              <a:pPr algn="ctr">
                <a:defRPr/>
              </a:pPr>
              <a:r>
                <a:rPr lang="en-US" altLang="zh-TW" sz="1400" dirty="0" smtClean="0">
                  <a:latin typeface="+mj-lt"/>
                  <a:ea typeface="新細明體" pitchFamily="18" charset="-120"/>
                </a:rPr>
                <a:t>      CX20921</a:t>
              </a:r>
              <a:endParaRPr lang="en-US" altLang="zh-TW" sz="1400" dirty="0">
                <a:latin typeface="+mj-lt"/>
                <a:ea typeface="新細明體" pitchFamily="18" charset="-120"/>
              </a:endParaRPr>
            </a:p>
          </p:txBody>
        </p:sp>
        <p:sp>
          <p:nvSpPr>
            <p:cNvPr id="146" name="Rectangle 363"/>
            <p:cNvSpPr>
              <a:spLocks noChangeArrowheads="1"/>
            </p:cNvSpPr>
            <p:nvPr/>
          </p:nvSpPr>
          <p:spPr bwMode="auto">
            <a:xfrm>
              <a:off x="9174602" y="4663057"/>
              <a:ext cx="479425" cy="330127"/>
            </a:xfrm>
            <a:prstGeom prst="rect">
              <a:avLst/>
            </a:prstGeom>
            <a:solidFill>
              <a:srgbClr val="CF8F95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lIns="90000" tIns="46800" rIns="90000" bIns="46800" anchor="ctr"/>
            <a:lstStyle>
              <a:lvl1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>
                <a:buClr>
                  <a:srgbClr val="000000"/>
                </a:buClr>
                <a:buSzPct val="100000"/>
                <a:buFont typeface="Comic Sans MS" pitchFamily="66" charset="0"/>
                <a:buNone/>
                <a:defRPr/>
              </a:pPr>
              <a:r>
                <a:rPr lang="en-GB" altLang="zh-TW" sz="900" dirty="0">
                  <a:solidFill>
                    <a:srgbClr val="000000"/>
                  </a:solidFill>
                  <a:latin typeface="+mj-lt"/>
                </a:rPr>
                <a:t>MIC L IN</a:t>
              </a:r>
            </a:p>
          </p:txBody>
        </p:sp>
        <p:sp>
          <p:nvSpPr>
            <p:cNvPr id="147" name="Rectangle 363"/>
            <p:cNvSpPr>
              <a:spLocks noChangeArrowheads="1"/>
            </p:cNvSpPr>
            <p:nvPr/>
          </p:nvSpPr>
          <p:spPr bwMode="auto">
            <a:xfrm>
              <a:off x="9174602" y="5124490"/>
              <a:ext cx="479425" cy="311551"/>
            </a:xfrm>
            <a:prstGeom prst="rect">
              <a:avLst/>
            </a:prstGeom>
            <a:solidFill>
              <a:srgbClr val="CF8F95"/>
            </a:solidFill>
            <a:ln w="12600">
              <a:solidFill>
                <a:srgbClr val="000000"/>
              </a:solidFill>
              <a:miter lim="800000"/>
              <a:headEnd/>
              <a:tailEnd/>
            </a:ln>
            <a:effectLst/>
            <a:extLst/>
          </p:spPr>
          <p:txBody>
            <a:bodyPr wrap="none" lIns="90000" tIns="46800" rIns="90000" bIns="46800" anchor="ctr"/>
            <a:lstStyle>
              <a:lvl1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defTabSz="449263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>
                <a:buClr>
                  <a:srgbClr val="000000"/>
                </a:buClr>
                <a:buSzPct val="100000"/>
                <a:buFont typeface="Comic Sans MS" pitchFamily="66" charset="0"/>
                <a:buNone/>
                <a:defRPr/>
              </a:pPr>
              <a:r>
                <a:rPr lang="en-GB" altLang="zh-TW" sz="900" dirty="0">
                  <a:solidFill>
                    <a:srgbClr val="000000"/>
                  </a:solidFill>
                  <a:latin typeface="+mj-lt"/>
                </a:rPr>
                <a:t>MIC R IN</a:t>
              </a:r>
            </a:p>
          </p:txBody>
        </p:sp>
        <p:cxnSp>
          <p:nvCxnSpPr>
            <p:cNvPr id="126" name="直線箭頭接點 33">
              <a:extLst>
                <a:ext uri="{FF2B5EF4-FFF2-40B4-BE49-F238E27FC236}">
                  <a16:creationId xmlns:a16="http://schemas.microsoft.com/office/drawing/2014/main" xmlns="" id="{A40BA46F-2D50-DE41-8210-DB8A598699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44763" y="4733624"/>
              <a:ext cx="420937" cy="714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接點 18"/>
            <p:cNvCxnSpPr/>
            <p:nvPr/>
          </p:nvCxnSpPr>
          <p:spPr>
            <a:xfrm flipH="1">
              <a:off x="8880360" y="4740772"/>
              <a:ext cx="6087" cy="452410"/>
            </a:xfrm>
            <a:prstGeom prst="line">
              <a:avLst/>
            </a:prstGeom>
            <a:ln w="12700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線箭頭接點 33">
              <a:extLst>
                <a:ext uri="{FF2B5EF4-FFF2-40B4-BE49-F238E27FC236}">
                  <a16:creationId xmlns:a16="http://schemas.microsoft.com/office/drawing/2014/main" xmlns="" id="{A40BA46F-2D50-DE41-8210-DB8A598699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44763" y="4937771"/>
              <a:ext cx="420631" cy="252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線箭頭接點 33">
              <a:extLst>
                <a:ext uri="{FF2B5EF4-FFF2-40B4-BE49-F238E27FC236}">
                  <a16:creationId xmlns:a16="http://schemas.microsoft.com/office/drawing/2014/main" xmlns="" id="{A40BA46F-2D50-DE41-8210-DB8A598699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86447" y="5189468"/>
              <a:ext cx="284867" cy="639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線接點 153"/>
            <p:cNvCxnSpPr/>
            <p:nvPr/>
          </p:nvCxnSpPr>
          <p:spPr>
            <a:xfrm>
              <a:off x="8955352" y="4949068"/>
              <a:ext cx="953" cy="395875"/>
            </a:xfrm>
            <a:prstGeom prst="line">
              <a:avLst/>
            </a:prstGeom>
            <a:ln w="12700">
              <a:solidFill>
                <a:schemeClr val="tx1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線箭頭接點 33">
              <a:extLst>
                <a:ext uri="{FF2B5EF4-FFF2-40B4-BE49-F238E27FC236}">
                  <a16:creationId xmlns:a16="http://schemas.microsoft.com/office/drawing/2014/main" xmlns="" id="{A40BA46F-2D50-DE41-8210-DB8A598699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55352" y="5338716"/>
              <a:ext cx="217607" cy="3199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字方塊 36"/>
            <p:cNvSpPr txBox="1"/>
            <p:nvPr/>
          </p:nvSpPr>
          <p:spPr>
            <a:xfrm>
              <a:off x="8870159" y="4744184"/>
              <a:ext cx="4240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/>
                <a:t>Data</a:t>
              </a:r>
            </a:p>
          </p:txBody>
        </p:sp>
        <p:sp>
          <p:nvSpPr>
            <p:cNvPr id="156" name="文字方塊 155"/>
            <p:cNvSpPr txBox="1"/>
            <p:nvPr/>
          </p:nvSpPr>
          <p:spPr>
            <a:xfrm>
              <a:off x="8827201" y="4543477"/>
              <a:ext cx="42401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800" dirty="0"/>
                <a:t>CLK</a:t>
              </a:r>
            </a:p>
          </p:txBody>
        </p:sp>
        <p:grpSp>
          <p:nvGrpSpPr>
            <p:cNvPr id="7" name="群組 6"/>
            <p:cNvGrpSpPr/>
            <p:nvPr/>
          </p:nvGrpSpPr>
          <p:grpSpPr>
            <a:xfrm>
              <a:off x="4636366" y="5458774"/>
              <a:ext cx="2139295" cy="381966"/>
              <a:chOff x="4728089" y="4919241"/>
              <a:chExt cx="2139295" cy="381966"/>
            </a:xfrm>
          </p:grpSpPr>
          <p:cxnSp>
            <p:nvCxnSpPr>
              <p:cNvPr id="5" name="直線單箭頭接點 4"/>
              <p:cNvCxnSpPr/>
              <p:nvPr/>
            </p:nvCxnSpPr>
            <p:spPr>
              <a:xfrm>
                <a:off x="4728089" y="5231757"/>
                <a:ext cx="2139295" cy="115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文字方塊 5"/>
              <p:cNvSpPr txBox="1"/>
              <p:nvPr/>
            </p:nvSpPr>
            <p:spPr>
              <a:xfrm>
                <a:off x="5559050" y="4919241"/>
                <a:ext cx="552383" cy="381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I2C</a:t>
                </a:r>
                <a:endParaRPr lang="zh-TW" altLang="en-US" dirty="0"/>
              </a:p>
            </p:txBody>
          </p:sp>
        </p:grpSp>
        <p:grpSp>
          <p:nvGrpSpPr>
            <p:cNvPr id="34" name="群組 33"/>
            <p:cNvGrpSpPr/>
            <p:nvPr/>
          </p:nvGrpSpPr>
          <p:grpSpPr>
            <a:xfrm>
              <a:off x="4624792" y="994516"/>
              <a:ext cx="2139295" cy="381966"/>
              <a:chOff x="4728089" y="4919241"/>
              <a:chExt cx="2139295" cy="381966"/>
            </a:xfrm>
          </p:grpSpPr>
          <p:cxnSp>
            <p:nvCxnSpPr>
              <p:cNvPr id="35" name="直線單箭頭接點 34"/>
              <p:cNvCxnSpPr/>
              <p:nvPr/>
            </p:nvCxnSpPr>
            <p:spPr>
              <a:xfrm>
                <a:off x="4728089" y="5231757"/>
                <a:ext cx="2139295" cy="115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文字方塊 35"/>
              <p:cNvSpPr txBox="1"/>
              <p:nvPr/>
            </p:nvSpPr>
            <p:spPr>
              <a:xfrm>
                <a:off x="5559050" y="4919241"/>
                <a:ext cx="552383" cy="381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dirty="0" smtClean="0"/>
                  <a:t>I2C</a:t>
                </a:r>
                <a:endParaRPr lang="zh-TW" altLang="en-US" dirty="0"/>
              </a:p>
            </p:txBody>
          </p:sp>
        </p:grpSp>
        <p:sp>
          <p:nvSpPr>
            <p:cNvPr id="8" name="文字方塊 7"/>
            <p:cNvSpPr txBox="1"/>
            <p:nvPr/>
          </p:nvSpPr>
          <p:spPr>
            <a:xfrm>
              <a:off x="6775661" y="2158251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/>
                <a:t>DOUT</a:t>
              </a:r>
              <a:endParaRPr lang="zh-TW" altLang="en-US" sz="1400" dirty="0"/>
            </a:p>
          </p:txBody>
        </p:sp>
        <p:sp>
          <p:nvSpPr>
            <p:cNvPr id="38" name="文字方塊 37"/>
            <p:cNvSpPr txBox="1"/>
            <p:nvPr/>
          </p:nvSpPr>
          <p:spPr>
            <a:xfrm>
              <a:off x="6776614" y="2801113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DIN</a:t>
              </a:r>
              <a:endParaRPr lang="zh-TW" altLang="en-US" sz="1400" dirty="0"/>
            </a:p>
          </p:txBody>
        </p:sp>
        <p:cxnSp>
          <p:nvCxnSpPr>
            <p:cNvPr id="10" name="肘形接點 9"/>
            <p:cNvCxnSpPr>
              <a:stCxn id="8" idx="1"/>
              <a:endCxn id="38" idx="1"/>
            </p:cNvCxnSpPr>
            <p:nvPr/>
          </p:nvCxnSpPr>
          <p:spPr>
            <a:xfrm rot="10800000" flipH="1" flipV="1">
              <a:off x="6775660" y="2312140"/>
              <a:ext cx="953" cy="642862"/>
            </a:xfrm>
            <a:prstGeom prst="bentConnector3">
              <a:avLst>
                <a:gd name="adj1" fmla="val -89573242"/>
              </a:avLst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字方塊 11"/>
            <p:cNvSpPr txBox="1"/>
            <p:nvPr/>
          </p:nvSpPr>
          <p:spPr>
            <a:xfrm>
              <a:off x="5877223" y="2415259"/>
              <a:ext cx="8984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solidFill>
                    <a:srgbClr val="FF0000"/>
                  </a:solidFill>
                </a:rPr>
                <a:t>AEC reference</a:t>
              </a:r>
              <a:endParaRPr lang="zh-TW" altLang="en-US" sz="1200" dirty="0">
                <a:solidFill>
                  <a:srgbClr val="FF0000"/>
                </a:solidFill>
              </a:endParaRPr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3886836" y="1939527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DATA</a:t>
              </a:r>
              <a:endParaRPr lang="zh-TW" altLang="en-US" sz="1400" dirty="0"/>
            </a:p>
          </p:txBody>
        </p:sp>
        <p:sp>
          <p:nvSpPr>
            <p:cNvPr id="44" name="文字方塊 43"/>
            <p:cNvSpPr txBox="1"/>
            <p:nvPr/>
          </p:nvSpPr>
          <p:spPr>
            <a:xfrm>
              <a:off x="6768936" y="1940947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DIN</a:t>
              </a:r>
              <a:endParaRPr lang="zh-TW" altLang="en-US" sz="1400" dirty="0"/>
            </a:p>
          </p:txBody>
        </p:sp>
        <p:cxnSp>
          <p:nvCxnSpPr>
            <p:cNvPr id="14" name="直線單箭頭接點 13"/>
            <p:cNvCxnSpPr/>
            <p:nvPr/>
          </p:nvCxnSpPr>
          <p:spPr>
            <a:xfrm>
              <a:off x="4635594" y="2093416"/>
              <a:ext cx="2133342" cy="1420"/>
            </a:xfrm>
            <a:prstGeom prst="straightConnector1">
              <a:avLst/>
            </a:prstGeom>
            <a:ln w="1270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字方塊 47"/>
            <p:cNvSpPr txBox="1"/>
            <p:nvPr/>
          </p:nvSpPr>
          <p:spPr>
            <a:xfrm>
              <a:off x="4624793" y="2093415"/>
              <a:ext cx="106864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sz="1200" dirty="0" smtClean="0">
                  <a:solidFill>
                    <a:schemeClr val="accent2">
                      <a:lumMod val="75000"/>
                    </a:schemeClr>
                  </a:solidFill>
                </a:rPr>
                <a:t>Playback Audio</a:t>
              </a:r>
              <a:endParaRPr lang="zh-TW" altLang="en-US" sz="12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52" name="文字方塊 51"/>
            <p:cNvSpPr txBox="1"/>
            <p:nvPr/>
          </p:nvSpPr>
          <p:spPr>
            <a:xfrm>
              <a:off x="3876034" y="1690661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57" name="文字方塊 56"/>
            <p:cNvSpPr txBox="1"/>
            <p:nvPr/>
          </p:nvSpPr>
          <p:spPr>
            <a:xfrm>
              <a:off x="3864460" y="1437610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sp>
          <p:nvSpPr>
            <p:cNvPr id="58" name="文字方塊 57"/>
            <p:cNvSpPr txBox="1"/>
            <p:nvPr/>
          </p:nvSpPr>
          <p:spPr>
            <a:xfrm>
              <a:off x="6762211" y="1690661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6785362" y="1450207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cxnSp>
          <p:nvCxnSpPr>
            <p:cNvPr id="25" name="直線單箭頭接點 24"/>
            <p:cNvCxnSpPr>
              <a:stCxn id="59" idx="1"/>
              <a:endCxn id="57" idx="3"/>
            </p:cNvCxnSpPr>
            <p:nvPr/>
          </p:nvCxnSpPr>
          <p:spPr>
            <a:xfrm flipH="1" flipV="1">
              <a:off x="4613218" y="1591499"/>
              <a:ext cx="2172144" cy="1259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線單箭頭接點 63"/>
            <p:cNvCxnSpPr>
              <a:stCxn id="58" idx="1"/>
              <a:endCxn id="52" idx="3"/>
            </p:cNvCxnSpPr>
            <p:nvPr/>
          </p:nvCxnSpPr>
          <p:spPr>
            <a:xfrm flipH="1">
              <a:off x="4624792" y="1844550"/>
              <a:ext cx="213741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字方塊 66"/>
            <p:cNvSpPr txBox="1"/>
            <p:nvPr/>
          </p:nvSpPr>
          <p:spPr>
            <a:xfrm>
              <a:off x="6775660" y="3243929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68" name="文字方塊 67"/>
            <p:cNvSpPr txBox="1"/>
            <p:nvPr/>
          </p:nvSpPr>
          <p:spPr>
            <a:xfrm>
              <a:off x="6762211" y="3004872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cxnSp>
          <p:nvCxnSpPr>
            <p:cNvPr id="30" name="肘形接點 29"/>
            <p:cNvCxnSpPr>
              <a:stCxn id="68" idx="1"/>
            </p:cNvCxnSpPr>
            <p:nvPr/>
          </p:nvCxnSpPr>
          <p:spPr>
            <a:xfrm rot="10800000">
              <a:off x="4635595" y="1591499"/>
              <a:ext cx="2126617" cy="1567263"/>
            </a:xfrm>
            <a:prstGeom prst="bentConnector3">
              <a:avLst>
                <a:gd name="adj1" fmla="val 49378"/>
              </a:avLst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肘形接點 72"/>
            <p:cNvCxnSpPr>
              <a:stCxn id="67" idx="1"/>
              <a:endCxn id="52" idx="3"/>
            </p:cNvCxnSpPr>
            <p:nvPr/>
          </p:nvCxnSpPr>
          <p:spPr>
            <a:xfrm rot="10800000">
              <a:off x="4624792" y="1844550"/>
              <a:ext cx="2150868" cy="1553268"/>
            </a:xfrm>
            <a:prstGeom prst="bentConnector3">
              <a:avLst>
                <a:gd name="adj1" fmla="val 63235"/>
              </a:avLst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文字方塊 76"/>
            <p:cNvSpPr txBox="1"/>
            <p:nvPr/>
          </p:nvSpPr>
          <p:spPr>
            <a:xfrm>
              <a:off x="6800149" y="4391172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DATA</a:t>
              </a:r>
              <a:endParaRPr lang="zh-TW" altLang="en-US" sz="1400" dirty="0"/>
            </a:p>
          </p:txBody>
        </p:sp>
        <p:sp>
          <p:nvSpPr>
            <p:cNvPr id="78" name="文字方塊 77"/>
            <p:cNvSpPr txBox="1"/>
            <p:nvPr/>
          </p:nvSpPr>
          <p:spPr>
            <a:xfrm>
              <a:off x="6799195" y="4833988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79" name="文字方塊 78"/>
            <p:cNvSpPr txBox="1"/>
            <p:nvPr/>
          </p:nvSpPr>
          <p:spPr>
            <a:xfrm>
              <a:off x="6785746" y="4594931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sp>
          <p:nvSpPr>
            <p:cNvPr id="80" name="文字方塊 79"/>
            <p:cNvSpPr txBox="1"/>
            <p:nvPr/>
          </p:nvSpPr>
          <p:spPr>
            <a:xfrm>
              <a:off x="3882182" y="4395076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DATA</a:t>
              </a:r>
              <a:endParaRPr lang="zh-TW" altLang="en-US" sz="1400" dirty="0"/>
            </a:p>
          </p:txBody>
        </p:sp>
        <p:sp>
          <p:nvSpPr>
            <p:cNvPr id="81" name="文字方塊 80"/>
            <p:cNvSpPr txBox="1"/>
            <p:nvPr/>
          </p:nvSpPr>
          <p:spPr>
            <a:xfrm>
              <a:off x="3881228" y="4837892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LRCK</a:t>
              </a:r>
              <a:endParaRPr lang="zh-TW" altLang="en-US" sz="1400" dirty="0"/>
            </a:p>
          </p:txBody>
        </p:sp>
        <p:sp>
          <p:nvSpPr>
            <p:cNvPr id="82" name="文字方塊 81"/>
            <p:cNvSpPr txBox="1"/>
            <p:nvPr/>
          </p:nvSpPr>
          <p:spPr>
            <a:xfrm>
              <a:off x="3867779" y="4598835"/>
              <a:ext cx="7487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/>
                <a:t>BCLK</a:t>
              </a:r>
              <a:endParaRPr lang="zh-TW" altLang="en-US" sz="1400" dirty="0"/>
            </a:p>
          </p:txBody>
        </p:sp>
        <p:cxnSp>
          <p:nvCxnSpPr>
            <p:cNvPr id="47" name="直線單箭頭接點 46"/>
            <p:cNvCxnSpPr>
              <a:stCxn id="81" idx="3"/>
              <a:endCxn id="78" idx="1"/>
            </p:cNvCxnSpPr>
            <p:nvPr/>
          </p:nvCxnSpPr>
          <p:spPr>
            <a:xfrm flipV="1">
              <a:off x="4629986" y="4987877"/>
              <a:ext cx="2169209" cy="390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線單箭頭接點 86"/>
            <p:cNvCxnSpPr/>
            <p:nvPr/>
          </p:nvCxnSpPr>
          <p:spPr>
            <a:xfrm flipV="1">
              <a:off x="4608896" y="4769980"/>
              <a:ext cx="2169209" cy="3904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單箭頭接點 87"/>
            <p:cNvCxnSpPr/>
            <p:nvPr/>
          </p:nvCxnSpPr>
          <p:spPr>
            <a:xfrm flipV="1">
              <a:off x="4609171" y="4574329"/>
              <a:ext cx="2169209" cy="3904"/>
            </a:xfrm>
            <a:prstGeom prst="straightConnector1">
              <a:avLst/>
            </a:prstGeom>
            <a:ln w="12700">
              <a:solidFill>
                <a:srgbClr val="00B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文字方塊 88"/>
            <p:cNvSpPr txBox="1"/>
            <p:nvPr/>
          </p:nvSpPr>
          <p:spPr>
            <a:xfrm>
              <a:off x="5103775" y="4274751"/>
              <a:ext cx="1204475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sz="1400" dirty="0" smtClean="0">
                  <a:solidFill>
                    <a:srgbClr val="00B050"/>
                  </a:solidFill>
                </a:rPr>
                <a:t>Voice Process</a:t>
              </a:r>
              <a:endParaRPr lang="zh-TW" altLang="en-US" sz="1400" dirty="0">
                <a:solidFill>
                  <a:srgbClr val="00B050"/>
                </a:solidFill>
              </a:endParaRPr>
            </a:p>
          </p:txBody>
        </p:sp>
        <p:cxnSp>
          <p:nvCxnSpPr>
            <p:cNvPr id="50" name="直線單箭頭接點 49"/>
            <p:cNvCxnSpPr>
              <a:stCxn id="169" idx="3"/>
              <a:endCxn id="168" idx="1"/>
            </p:cNvCxnSpPr>
            <p:nvPr/>
          </p:nvCxnSpPr>
          <p:spPr>
            <a:xfrm flipV="1">
              <a:off x="8744763" y="1830441"/>
              <a:ext cx="669551" cy="2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/>
          <p:cNvSpPr/>
          <p:nvPr/>
        </p:nvSpPr>
        <p:spPr>
          <a:xfrm>
            <a:off x="37028" y="14546"/>
            <a:ext cx="1111558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2200" b="1" dirty="0">
                <a:latin typeface="Calibri" pitchFamily="34" charset="0"/>
              </a:rPr>
              <a:t>4.2.2 Structure and form of proposed </a:t>
            </a:r>
            <a:r>
              <a:rPr lang="en-US" altLang="zh-TW" sz="2200" b="1" dirty="0" smtClean="0">
                <a:latin typeface="Calibri" pitchFamily="34" charset="0"/>
              </a:rPr>
              <a:t>equipment-</a:t>
            </a:r>
            <a:r>
              <a:rPr lang="en-US" altLang="zh-TW" sz="2200" b="1" dirty="0">
                <a:latin typeface="Calibri" pitchFamily="34" charset="0"/>
              </a:rPr>
              <a:t>MIC &amp; SPK Signal Flow Block Diagram</a:t>
            </a:r>
          </a:p>
        </p:txBody>
      </p:sp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6813997"/>
              </p:ext>
            </p:extLst>
          </p:nvPr>
        </p:nvGraphicFramePr>
        <p:xfrm>
          <a:off x="8734004" y="3251890"/>
          <a:ext cx="1515002" cy="1273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工作表" showAsIcon="1" r:id="rId3" imgW="914400" imgH="768240" progId="Excel.Sheet.12">
                  <p:embed/>
                </p:oleObj>
              </mc:Choice>
              <mc:Fallback>
                <p:oleObj name="工作表" showAsIcon="1" r:id="rId3" imgW="914400" imgH="768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734004" y="3251890"/>
                        <a:ext cx="1515002" cy="12730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617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/>
          <p:cNvSpPr>
            <a:spLocks/>
          </p:cNvSpPr>
          <p:nvPr/>
        </p:nvSpPr>
        <p:spPr bwMode="auto">
          <a:xfrm>
            <a:off x="0" y="0"/>
            <a:ext cx="11020782" cy="632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algn="l" eaLnBrk="0" hangingPunct="0"/>
            <a:r>
              <a:rPr lang="en-US" altLang="zh-TW" sz="2400" b="1" dirty="0" smtClean="0">
                <a:latin typeface="Calibri" pitchFamily="34" charset="0"/>
              </a:rPr>
              <a:t>4.2.2 Structure and form of proposed equipment- Layout placement</a:t>
            </a:r>
            <a:endParaRPr lang="en-US" altLang="zh-TW" sz="2400" b="1" dirty="0">
              <a:latin typeface="Calibri" pitchFamily="34" charset="0"/>
            </a:endParaRPr>
          </a:p>
        </p:txBody>
      </p:sp>
      <p:pic>
        <p:nvPicPr>
          <p:cNvPr id="8" name="圖片 7" descr="main board and mic board placement V1_202102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7912" y="555793"/>
            <a:ext cx="8820000" cy="581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17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527049" y="687752"/>
            <a:ext cx="4048837" cy="239712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4K OTT </a:t>
            </a:r>
            <a:r>
              <a:rPr lang="en-US" altLang="zh-TW" dirty="0" smtClean="0">
                <a:solidFill>
                  <a:schemeClr val="bg1"/>
                </a:solidFill>
                <a:latin typeface="Calibri" panose="020F0502020204030204" pitchFamily="34" charset="0"/>
              </a:rPr>
              <a:t>Board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圓角矩形 6"/>
          <p:cNvSpPr>
            <a:spLocks noChangeArrowheads="1"/>
          </p:cNvSpPr>
          <p:nvPr/>
        </p:nvSpPr>
        <p:spPr bwMode="auto">
          <a:xfrm>
            <a:off x="527049" y="3930697"/>
            <a:ext cx="4048837" cy="197167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/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Highlight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>
            <p:extLst/>
          </p:nvPr>
        </p:nvGraphicFramePr>
        <p:xfrm>
          <a:off x="354013" y="4231052"/>
          <a:ext cx="4464879" cy="1373421"/>
        </p:xfrm>
        <a:graphic>
          <a:graphicData uri="http://schemas.openxmlformats.org/drawingml/2006/table">
            <a:tbl>
              <a:tblPr/>
              <a:tblGrid>
                <a:gridCol w="14378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270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279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79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Wi-Fi 2.4/5GHz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2T2R Connection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Support 802.11 ac/a/b/g/n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Data rate up to 866Mbps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73996346"/>
                  </a:ext>
                </a:extLst>
              </a:tr>
              <a:tr h="317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100~240VAC input,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5V/2A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DC output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593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5087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4" tIns="60957" rIns="121914" bIns="60957" anchor="ctr"/>
          <a:lstStyle/>
          <a:p>
            <a:pPr defTabSz="1219200"/>
            <a:fld id="{2E924A81-CAEC-49CE-86D2-2AE721B9B069}" type="slidenum">
              <a:rPr kumimoji="0"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pPr defTabSz="1219200"/>
              <a:t>23</a:t>
            </a:fld>
            <a:endParaRPr kumimoji="0" lang="en-US" altLang="zh-TW" sz="13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24" name="Group 40"/>
          <p:cNvGraphicFramePr>
            <a:graphicFrameLocks noGrp="1"/>
          </p:cNvGraphicFramePr>
          <p:nvPr>
            <p:extLst/>
          </p:nvPr>
        </p:nvGraphicFramePr>
        <p:xfrm>
          <a:off x="4935748" y="941064"/>
          <a:ext cx="7113839" cy="4748508"/>
        </p:xfrm>
        <a:graphic>
          <a:graphicData uri="http://schemas.openxmlformats.org/drawingml/2006/table">
            <a:tbl>
              <a:tblPr/>
              <a:tblGrid>
                <a:gridCol w="33174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9634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51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Chipset</a:t>
                      </a:r>
                      <a:endParaRPr kumimoji="0" lang="en-US" altLang="zh-TW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3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AML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S905X4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Quad-Core Cortex-A55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ARM Mali-G31 MP2, 850MHz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 GB DDR3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8 GB eMMC flash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57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429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-HDMI 2.1 @ 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-USB 3.0 Type A  x1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-RJ-45 x1; 10Mbps / 100Mbps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-Optical S/PDIF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-IR receiver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-LED for power on/off indication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-DC jack for 5V @ 2A DC input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Main stream box for HEVC/4K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HLS/MS Smooth Streaming/MPEG-DASH,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HDR 10/ HLG/Dolby Vision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Google casting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BT Voice 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Preload apps for TV services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Over-The-Air image upgrade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57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838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Wi-Fi 802.11 ac/a/b/g/n 2x2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10/100 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Bluetooth 5.0 w/ BLE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BT5.0 or IR based RCU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8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440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Android 11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4617" name="標題 4"/>
          <p:cNvSpPr>
            <a:spLocks noGrp="1"/>
          </p:cNvSpPr>
          <p:nvPr>
            <p:ph type="title"/>
          </p:nvPr>
        </p:nvSpPr>
        <p:spPr bwMode="auto">
          <a:xfrm>
            <a:off x="127733" y="68817"/>
            <a:ext cx="11518416" cy="635000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altLang="zh-TW" sz="2400" b="1" dirty="0" smtClean="0">
                <a:latin typeface="+mn-lt"/>
              </a:rPr>
              <a:t>4.2.3 Equipment </a:t>
            </a:r>
            <a:r>
              <a:rPr lang="en-US" altLang="zh-TW" sz="2400" b="1" dirty="0">
                <a:latin typeface="+mn-lt"/>
              </a:rPr>
              <a:t>components (including detailed photos)    </a:t>
            </a:r>
          </a:p>
        </p:txBody>
      </p:sp>
      <p:sp>
        <p:nvSpPr>
          <p:cNvPr id="10" name="圓角矩形 7">
            <a:extLst>
              <a:ext uri="{FF2B5EF4-FFF2-40B4-BE49-F238E27FC236}">
                <a16:creationId xmlns="" xmlns:a16="http://schemas.microsoft.com/office/drawing/2014/main" id="{CBDC6A8F-0B97-3349-A919-5DD140BB5987}"/>
              </a:ext>
            </a:extLst>
          </p:cNvPr>
          <p:cNvSpPr/>
          <p:nvPr/>
        </p:nvSpPr>
        <p:spPr bwMode="auto">
          <a:xfrm>
            <a:off x="5028119" y="672499"/>
            <a:ext cx="7021088" cy="26856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bg1"/>
                </a:solidFill>
              </a:rPr>
              <a:t>Technical Specification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CBFCD59B-537A-684C-8759-51FDB9AB2A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9" r="5460"/>
          <a:stretch/>
        </p:blipFill>
        <p:spPr>
          <a:xfrm>
            <a:off x="2477200" y="1256601"/>
            <a:ext cx="2383948" cy="2485952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5D2165F4-5B8D-214B-9874-55CB009E07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23" y="1239276"/>
            <a:ext cx="2106841" cy="2503277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354012" y="5642756"/>
            <a:ext cx="11886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2400" dirty="0" err="1" smtClean="0">
                <a:solidFill>
                  <a:srgbClr val="0000FF"/>
                </a:solidFill>
              </a:rPr>
              <a:t>Fii</a:t>
            </a:r>
            <a:r>
              <a:rPr lang="en-US" altLang="zh-TW" sz="2400" dirty="0" smtClean="0">
                <a:solidFill>
                  <a:srgbClr val="0000FF"/>
                </a:solidFill>
              </a:rPr>
              <a:t> have kicked off several 4K OTT projects based on S905X4.</a:t>
            </a:r>
          </a:p>
        </p:txBody>
      </p:sp>
    </p:spTree>
    <p:extLst>
      <p:ext uri="{BB962C8B-B14F-4D97-AF65-F5344CB8AC3E}">
        <p14:creationId xmlns:p14="http://schemas.microsoft.com/office/powerpoint/2010/main" val="189365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546228" y="935242"/>
            <a:ext cx="6877972" cy="175916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8" name="矩形 7"/>
          <p:cNvSpPr/>
          <p:nvPr/>
        </p:nvSpPr>
        <p:spPr>
          <a:xfrm>
            <a:off x="2789696" y="1420528"/>
            <a:ext cx="1399941" cy="424625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</a:rPr>
              <a:t>Google Apps</a:t>
            </a: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11430" y="1723831"/>
            <a:ext cx="1399941" cy="4852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</a:rPr>
              <a:t>3</a:t>
            </a:r>
            <a:r>
              <a:rPr lang="en-US" altLang="zh-TW" sz="1400" baseline="30000" dirty="0">
                <a:solidFill>
                  <a:schemeClr val="tx1"/>
                </a:solidFill>
              </a:rPr>
              <a:t>rd</a:t>
            </a:r>
            <a:r>
              <a:rPr lang="en-US" altLang="zh-TW" sz="1400" dirty="0">
                <a:solidFill>
                  <a:schemeClr val="tx1"/>
                </a:solidFill>
              </a:rPr>
              <a:t> Party Apps</a:t>
            </a: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33164" y="2080685"/>
            <a:ext cx="1399941" cy="485286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</a:rPr>
              <a:t>OTT Apps</a:t>
            </a: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76573" y="1056564"/>
            <a:ext cx="4625893" cy="1516517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12" name="矩形 11"/>
          <p:cNvSpPr/>
          <p:nvPr/>
        </p:nvSpPr>
        <p:spPr>
          <a:xfrm>
            <a:off x="4798307" y="1481189"/>
            <a:ext cx="1399941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Activity Manager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98307" y="1966474"/>
            <a:ext cx="1826010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Voice Assistant  Activity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380850" y="1481189"/>
            <a:ext cx="1399941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</a:rPr>
              <a:t>Linear Service</a:t>
            </a: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46052" y="1966474"/>
            <a:ext cx="1034739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Genie Apps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841658" y="1481189"/>
            <a:ext cx="1339074" cy="84925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>
                <a:solidFill>
                  <a:schemeClr val="tx1"/>
                </a:solidFill>
              </a:rPr>
              <a:t>Bound Apps</a:t>
            </a:r>
          </a:p>
          <a:p>
            <a:pPr algn="ctr"/>
            <a:r>
              <a:rPr lang="en-US" altLang="zh-TW" sz="1400" dirty="0">
                <a:solidFill>
                  <a:schemeClr val="tx1"/>
                </a:solidFill>
              </a:rPr>
              <a:t>Unbound Apps</a:t>
            </a: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2546227" y="995903"/>
            <a:ext cx="1749133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400" b="1" dirty="0"/>
              <a:t>Android Applications</a:t>
            </a:r>
            <a:endParaRPr lang="zh-TW" altLang="en-US" sz="1400" b="1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4676573" y="1036066"/>
            <a:ext cx="1754648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400" b="1" dirty="0"/>
              <a:t>KT Operator Tier App</a:t>
            </a:r>
            <a:endParaRPr lang="zh-TW" altLang="en-US" sz="1400" b="1" dirty="0"/>
          </a:p>
        </p:txBody>
      </p:sp>
      <p:sp>
        <p:nvSpPr>
          <p:cNvPr id="5" name="矩形 4"/>
          <p:cNvSpPr/>
          <p:nvPr/>
        </p:nvSpPr>
        <p:spPr>
          <a:xfrm>
            <a:off x="2546228" y="2903994"/>
            <a:ext cx="6877972" cy="230510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19" name="矩形 18"/>
          <p:cNvSpPr/>
          <p:nvPr/>
        </p:nvSpPr>
        <p:spPr>
          <a:xfrm>
            <a:off x="2728829" y="3207297"/>
            <a:ext cx="3956355" cy="1152553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20" name="矩形 19"/>
          <p:cNvSpPr/>
          <p:nvPr/>
        </p:nvSpPr>
        <p:spPr>
          <a:xfrm>
            <a:off x="2850563" y="3490936"/>
            <a:ext cx="2312946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err="1">
                <a:solidFill>
                  <a:schemeClr val="tx1"/>
                </a:solidFill>
              </a:rPr>
              <a:t>ExoPlayer</a:t>
            </a:r>
            <a:r>
              <a:rPr lang="en-US" altLang="zh-TW" sz="1200" dirty="0">
                <a:solidFill>
                  <a:schemeClr val="tx1"/>
                </a:solidFill>
              </a:rPr>
              <a:t> / Media Framework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2789697" y="3207297"/>
            <a:ext cx="880241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KT TV Core</a:t>
            </a:r>
            <a:endParaRPr lang="zh-TW" altLang="en-US" sz="1200" b="1" dirty="0"/>
          </a:p>
        </p:txBody>
      </p:sp>
      <p:sp>
        <p:nvSpPr>
          <p:cNvPr id="22" name="文字方塊 21"/>
          <p:cNvSpPr txBox="1"/>
          <p:nvPr/>
        </p:nvSpPr>
        <p:spPr>
          <a:xfrm>
            <a:off x="2677794" y="2870108"/>
            <a:ext cx="1668534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400" b="1" dirty="0"/>
              <a:t>Android Framework</a:t>
            </a:r>
            <a:endParaRPr lang="zh-TW" altLang="en-US" sz="1400" b="1" dirty="0"/>
          </a:p>
        </p:txBody>
      </p:sp>
      <p:sp>
        <p:nvSpPr>
          <p:cNvPr id="23" name="矩形 22"/>
          <p:cNvSpPr/>
          <p:nvPr/>
        </p:nvSpPr>
        <p:spPr>
          <a:xfrm>
            <a:off x="5346111" y="3490936"/>
            <a:ext cx="1156473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HW Control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850563" y="3924976"/>
            <a:ext cx="1278207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Media CAS API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89637" y="3924976"/>
            <a:ext cx="1278207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UCEMS Client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28712" y="3924976"/>
            <a:ext cx="973872" cy="37205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SW Client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728829" y="4481172"/>
            <a:ext cx="6573637" cy="606607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28" name="文字方塊 27"/>
          <p:cNvSpPr txBox="1"/>
          <p:nvPr/>
        </p:nvSpPr>
        <p:spPr>
          <a:xfrm>
            <a:off x="2789695" y="4496996"/>
            <a:ext cx="1064522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Base Libraries</a:t>
            </a:r>
            <a:endParaRPr lang="zh-TW" altLang="en-US" sz="1200" b="1" dirty="0"/>
          </a:p>
        </p:txBody>
      </p:sp>
      <p:sp>
        <p:nvSpPr>
          <p:cNvPr id="29" name="矩形 28"/>
          <p:cNvSpPr/>
          <p:nvPr/>
        </p:nvSpPr>
        <p:spPr>
          <a:xfrm>
            <a:off x="6928653" y="3995886"/>
            <a:ext cx="2312946" cy="363964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30" name="文字方塊 29"/>
          <p:cNvSpPr txBox="1"/>
          <p:nvPr/>
        </p:nvSpPr>
        <p:spPr>
          <a:xfrm>
            <a:off x="7091523" y="4015550"/>
            <a:ext cx="1830181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KT Voice Assistant Service</a:t>
            </a:r>
            <a:endParaRPr lang="zh-TW" altLang="en-US" sz="1200" b="1" dirty="0"/>
          </a:p>
        </p:txBody>
      </p:sp>
      <p:sp>
        <p:nvSpPr>
          <p:cNvPr id="31" name="矩形 30"/>
          <p:cNvSpPr/>
          <p:nvPr/>
        </p:nvSpPr>
        <p:spPr>
          <a:xfrm>
            <a:off x="4554839" y="4541832"/>
            <a:ext cx="1643409" cy="48528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err="1">
                <a:solidFill>
                  <a:schemeClr val="tx1"/>
                </a:solidFill>
              </a:rPr>
              <a:t>SoC</a:t>
            </a:r>
            <a:r>
              <a:rPr lang="en-US" altLang="zh-TW" sz="1200" dirty="0">
                <a:solidFill>
                  <a:schemeClr val="tx1"/>
                </a:solidFill>
              </a:rPr>
              <a:t> Media SDK</a:t>
            </a:r>
          </a:p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(Libraries)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19983" y="4541832"/>
            <a:ext cx="1278207" cy="48528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KT CAS</a:t>
            </a:r>
          </a:p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(Libraries)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928653" y="3207297"/>
            <a:ext cx="2312946" cy="66726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37" name="文字方塊 36"/>
          <p:cNvSpPr txBox="1"/>
          <p:nvPr/>
        </p:nvSpPr>
        <p:spPr>
          <a:xfrm>
            <a:off x="7091523" y="3294734"/>
            <a:ext cx="173579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Android Media / System</a:t>
            </a:r>
          </a:p>
          <a:p>
            <a:r>
              <a:rPr lang="en-US" altLang="zh-TW" sz="1200" b="1" dirty="0"/>
              <a:t>and other Services</a:t>
            </a:r>
            <a:endParaRPr lang="zh-TW" altLang="en-US" sz="1200" b="1" dirty="0"/>
          </a:p>
        </p:txBody>
      </p:sp>
      <p:sp>
        <p:nvSpPr>
          <p:cNvPr id="38" name="矩形 37"/>
          <p:cNvSpPr/>
          <p:nvPr/>
        </p:nvSpPr>
        <p:spPr>
          <a:xfrm>
            <a:off x="7841658" y="4541832"/>
            <a:ext cx="1278207" cy="48528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Android Native</a:t>
            </a:r>
          </a:p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(Libraries)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46228" y="5841648"/>
            <a:ext cx="6877972" cy="48528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33" name="文字方塊 32"/>
          <p:cNvSpPr txBox="1"/>
          <p:nvPr/>
        </p:nvSpPr>
        <p:spPr>
          <a:xfrm>
            <a:off x="2728830" y="5891999"/>
            <a:ext cx="1862946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400" b="1" dirty="0"/>
              <a:t>Linux Kernel (</a:t>
            </a:r>
            <a:r>
              <a:rPr lang="en-US" altLang="zh-TW" sz="1400" b="1" dirty="0" err="1"/>
              <a:t>SoC</a:t>
            </a:r>
            <a:r>
              <a:rPr lang="en-US" altLang="zh-TW" sz="1400" b="1" dirty="0"/>
              <a:t> SDK)</a:t>
            </a:r>
            <a:endParaRPr lang="zh-TW" altLang="en-US" sz="1400" b="1" dirty="0"/>
          </a:p>
        </p:txBody>
      </p:sp>
      <p:sp>
        <p:nvSpPr>
          <p:cNvPr id="34" name="矩形 33"/>
          <p:cNvSpPr/>
          <p:nvPr/>
        </p:nvSpPr>
        <p:spPr>
          <a:xfrm>
            <a:off x="4859174" y="5932639"/>
            <a:ext cx="973872" cy="31139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Drivers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954781" y="5932639"/>
            <a:ext cx="973872" cy="31139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Modules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7050387" y="5902309"/>
            <a:ext cx="312906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400" b="1" dirty="0"/>
              <a:t>…</a:t>
            </a:r>
            <a:endParaRPr lang="zh-TW" altLang="en-US" sz="1400" b="1" dirty="0"/>
          </a:p>
        </p:txBody>
      </p:sp>
      <p:sp>
        <p:nvSpPr>
          <p:cNvPr id="40" name="矩形 39"/>
          <p:cNvSpPr/>
          <p:nvPr/>
        </p:nvSpPr>
        <p:spPr>
          <a:xfrm>
            <a:off x="8496925" y="5936683"/>
            <a:ext cx="791271" cy="303303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chemeClr val="tx1"/>
                </a:solidFill>
              </a:rPr>
              <a:t>DRM Lib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415589" y="5932639"/>
            <a:ext cx="973872" cy="311391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err="1">
                <a:solidFill>
                  <a:schemeClr val="tx1"/>
                </a:solidFill>
              </a:rPr>
              <a:t>SecureOS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546228" y="5276037"/>
            <a:ext cx="6877972" cy="48528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dirty="0"/>
          </a:p>
        </p:txBody>
      </p:sp>
      <p:sp>
        <p:nvSpPr>
          <p:cNvPr id="43" name="文字方塊 42"/>
          <p:cNvSpPr txBox="1"/>
          <p:nvPr/>
        </p:nvSpPr>
        <p:spPr>
          <a:xfrm>
            <a:off x="4755340" y="5353163"/>
            <a:ext cx="2981842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TW" sz="1400" b="1" dirty="0"/>
              <a:t>HAL (Audio, Graphics, Network, …etc)</a:t>
            </a:r>
            <a:endParaRPr lang="zh-TW" altLang="en-US" sz="1400" b="1" dirty="0"/>
          </a:p>
        </p:txBody>
      </p:sp>
      <p:cxnSp>
        <p:nvCxnSpPr>
          <p:cNvPr id="50" name="直線接點 49"/>
          <p:cNvCxnSpPr/>
          <p:nvPr/>
        </p:nvCxnSpPr>
        <p:spPr>
          <a:xfrm>
            <a:off x="2302760" y="813921"/>
            <a:ext cx="7243174" cy="134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接點 60"/>
          <p:cNvCxnSpPr/>
          <p:nvPr/>
        </p:nvCxnSpPr>
        <p:spPr>
          <a:xfrm>
            <a:off x="2302760" y="2814376"/>
            <a:ext cx="7243174" cy="134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接點 61"/>
          <p:cNvCxnSpPr/>
          <p:nvPr/>
        </p:nvCxnSpPr>
        <p:spPr>
          <a:xfrm>
            <a:off x="2302760" y="6393357"/>
            <a:ext cx="7243174" cy="134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單箭頭接點 63"/>
          <p:cNvCxnSpPr/>
          <p:nvPr/>
        </p:nvCxnSpPr>
        <p:spPr>
          <a:xfrm rot="5400000">
            <a:off x="1393056" y="1784490"/>
            <a:ext cx="1941142" cy="1353"/>
          </a:xfrm>
          <a:prstGeom prst="straightConnector1">
            <a:avLst/>
          </a:prstGeom>
          <a:ln w="127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單箭頭接點 66"/>
          <p:cNvCxnSpPr/>
          <p:nvPr/>
        </p:nvCxnSpPr>
        <p:spPr>
          <a:xfrm rot="5400000">
            <a:off x="665805" y="4574208"/>
            <a:ext cx="3397001" cy="1356"/>
          </a:xfrm>
          <a:prstGeom prst="straightConnector1">
            <a:avLst/>
          </a:prstGeom>
          <a:ln w="127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字方塊 70"/>
          <p:cNvSpPr txBox="1"/>
          <p:nvPr/>
        </p:nvSpPr>
        <p:spPr>
          <a:xfrm rot="5400000">
            <a:off x="2004622" y="1681478"/>
            <a:ext cx="64126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Service</a:t>
            </a:r>
            <a:endParaRPr lang="zh-TW" altLang="en-US" sz="1400" b="1" dirty="0"/>
          </a:p>
        </p:txBody>
      </p:sp>
      <p:sp>
        <p:nvSpPr>
          <p:cNvPr id="72" name="文字方塊 71"/>
          <p:cNvSpPr txBox="1"/>
          <p:nvPr/>
        </p:nvSpPr>
        <p:spPr>
          <a:xfrm rot="5400000">
            <a:off x="1990726" y="4158577"/>
            <a:ext cx="79079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TW" sz="1200" b="1" dirty="0"/>
              <a:t>Firmware</a:t>
            </a:r>
            <a:endParaRPr lang="zh-TW" altLang="en-US" sz="1400" b="1" dirty="0"/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34628" y="17222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7972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FA0C9643-169C-4121-B178-12480B7FB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6312" y="737464"/>
            <a:ext cx="10173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Android Media Framework Architecture</a:t>
            </a:r>
            <a:endParaRPr lang="zh-TW" altLang="en-US" sz="2400" b="1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9"/>
          <a:stretch/>
        </p:blipFill>
        <p:spPr>
          <a:xfrm>
            <a:off x="316004" y="903017"/>
            <a:ext cx="5020308" cy="4966118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5336312" y="1251552"/>
            <a:ext cx="673186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/>
              <a:t>Application Framework</a:t>
            </a:r>
          </a:p>
          <a:p>
            <a:r>
              <a:rPr lang="en-US" altLang="zh-TW" sz="1600" dirty="0"/>
              <a:t>At the application framework level is application code that utilizes </a:t>
            </a:r>
            <a:r>
              <a:rPr lang="en-US" altLang="zh-TW" sz="1600" dirty="0" err="1"/>
              <a:t>android.media</a:t>
            </a:r>
            <a:r>
              <a:rPr lang="en-US" altLang="zh-TW" sz="1600" dirty="0"/>
              <a:t> APIs to interact with the multimedia hardware.</a:t>
            </a:r>
          </a:p>
          <a:p>
            <a:endParaRPr lang="en-US" altLang="zh-TW" sz="1600" b="1" dirty="0"/>
          </a:p>
          <a:p>
            <a:r>
              <a:rPr lang="en-US" altLang="zh-TW" b="1" dirty="0"/>
              <a:t>Binder IPC</a:t>
            </a:r>
          </a:p>
          <a:p>
            <a:r>
              <a:rPr lang="en-US" altLang="zh-TW" sz="1600" dirty="0"/>
              <a:t>The Binder IPC proxies facilitate communication over process boundaries. </a:t>
            </a:r>
          </a:p>
          <a:p>
            <a:endParaRPr lang="en-US" altLang="zh-TW" b="1" dirty="0"/>
          </a:p>
          <a:p>
            <a:r>
              <a:rPr lang="en-US" altLang="zh-TW" b="1" dirty="0"/>
              <a:t>Native Multimedia Framework</a:t>
            </a:r>
          </a:p>
          <a:p>
            <a:r>
              <a:rPr lang="en-US" altLang="zh-TW" sz="1600" dirty="0"/>
              <a:t>At the native level, Android provides a multimedia framework that utilizes the </a:t>
            </a:r>
            <a:r>
              <a:rPr lang="en-US" altLang="zh-TW" sz="1600" dirty="0" err="1"/>
              <a:t>Stagefright</a:t>
            </a:r>
            <a:r>
              <a:rPr lang="en-US" altLang="zh-TW" sz="1600" dirty="0"/>
              <a:t> engine for audio and video recording and playback. </a:t>
            </a:r>
          </a:p>
          <a:p>
            <a:endParaRPr lang="en-US" altLang="zh-TW" sz="1600" dirty="0"/>
          </a:p>
          <a:p>
            <a:r>
              <a:rPr lang="en-US" altLang="zh-TW" b="1" dirty="0" err="1"/>
              <a:t>OpenMAX</a:t>
            </a:r>
            <a:r>
              <a:rPr lang="en-US" altLang="zh-TW" b="1" dirty="0"/>
              <a:t> Integration Layer (IL)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600" dirty="0"/>
              <a:t>The </a:t>
            </a:r>
            <a:r>
              <a:rPr lang="en-US" altLang="zh-TW" sz="1600" dirty="0" err="1"/>
              <a:t>OpenMAX</a:t>
            </a:r>
            <a:r>
              <a:rPr lang="en-US" altLang="zh-TW" sz="1600" dirty="0"/>
              <a:t> IL provides a standardized way for </a:t>
            </a:r>
            <a:r>
              <a:rPr lang="en-US" altLang="zh-TW" sz="1600" dirty="0" err="1"/>
              <a:t>Stagefright</a:t>
            </a:r>
            <a:r>
              <a:rPr lang="en-US" altLang="zh-TW" sz="1600" dirty="0"/>
              <a:t> to recognize and use AML hardware-based multimedia codecs called components.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600" dirty="0"/>
              <a:t>AML provide an </a:t>
            </a:r>
            <a:r>
              <a:rPr lang="en-US" altLang="zh-TW" sz="1600" dirty="0" err="1"/>
              <a:t>OpenMAX</a:t>
            </a:r>
            <a:r>
              <a:rPr lang="en-US" altLang="zh-TW" sz="1600" dirty="0"/>
              <a:t> plugin named libstagefrighthw.so.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600" dirty="0"/>
              <a:t>This plugin links </a:t>
            </a:r>
            <a:r>
              <a:rPr lang="en-US" altLang="zh-TW" sz="1600" dirty="0" err="1"/>
              <a:t>Stagefright</a:t>
            </a:r>
            <a:r>
              <a:rPr lang="en-US" altLang="zh-TW" sz="1600" dirty="0"/>
              <a:t> with AML’s codec components, which is implemented according to the </a:t>
            </a:r>
            <a:r>
              <a:rPr lang="en-US" altLang="zh-TW" sz="1600" dirty="0" err="1"/>
              <a:t>OpenMAX</a:t>
            </a:r>
            <a:r>
              <a:rPr lang="en-US" altLang="zh-TW" sz="1600" dirty="0"/>
              <a:t> IL component standard.</a:t>
            </a:r>
            <a:endParaRPr lang="zh-TW" altLang="en-US" sz="16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1116104" y="4302865"/>
            <a:ext cx="575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>
                <a:solidFill>
                  <a:srgbClr val="FF0000"/>
                </a:solidFill>
              </a:rPr>
              <a:t>AML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116104" y="5355047"/>
            <a:ext cx="575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>
                <a:solidFill>
                  <a:srgbClr val="FF0000"/>
                </a:solidFill>
              </a:rPr>
              <a:t>AML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6700" y="10873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1355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FA0C9643-169C-4121-B178-12480B7FB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040" y="542004"/>
            <a:ext cx="7575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/>
              <a:t>Android Version-up and OTA Upgrade Flow</a:t>
            </a:r>
            <a:endParaRPr lang="zh-TW" altLang="en-US" sz="2400" b="1" dirty="0"/>
          </a:p>
        </p:txBody>
      </p:sp>
      <p:grpSp>
        <p:nvGrpSpPr>
          <p:cNvPr id="3" name="群組 2"/>
          <p:cNvGrpSpPr/>
          <p:nvPr/>
        </p:nvGrpSpPr>
        <p:grpSpPr>
          <a:xfrm>
            <a:off x="5028560" y="1560765"/>
            <a:ext cx="6907445" cy="4793502"/>
            <a:chOff x="174476" y="1174875"/>
            <a:chExt cx="6907445" cy="4793502"/>
          </a:xfrm>
        </p:grpSpPr>
        <p:sp>
          <p:nvSpPr>
            <p:cNvPr id="5" name="橢圓 4">
              <a:extLst>
                <a:ext uri="{FF2B5EF4-FFF2-40B4-BE49-F238E27FC236}">
                  <a16:creationId xmlns:a16="http://schemas.microsoft.com/office/drawing/2014/main" xmlns="" id="{03FC4795-CFE6-4529-AD59-F9A7DF36ED1D}"/>
                </a:ext>
              </a:extLst>
            </p:cNvPr>
            <p:cNvSpPr/>
            <p:nvPr/>
          </p:nvSpPr>
          <p:spPr>
            <a:xfrm>
              <a:off x="174476" y="1174875"/>
              <a:ext cx="1975104" cy="5794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OTA Preparation</a:t>
              </a:r>
              <a:endParaRPr lang="zh-TW" altLang="en-US" sz="1600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26BF6B56-D1AD-4970-94DB-F0435538F1A4}"/>
                </a:ext>
              </a:extLst>
            </p:cNvPr>
            <p:cNvSpPr/>
            <p:nvPr/>
          </p:nvSpPr>
          <p:spPr>
            <a:xfrm>
              <a:off x="320780" y="3453384"/>
              <a:ext cx="1682496" cy="5794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Generate OTA file</a:t>
              </a:r>
              <a:endParaRPr lang="zh-TW" altLang="en-US" sz="1600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DF22B545-A40A-4659-988E-40356B719017}"/>
                </a:ext>
              </a:extLst>
            </p:cNvPr>
            <p:cNvSpPr/>
            <p:nvPr/>
          </p:nvSpPr>
          <p:spPr>
            <a:xfrm>
              <a:off x="320780" y="4596384"/>
              <a:ext cx="1682496" cy="5794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Upload to OTA Server</a:t>
              </a:r>
              <a:endParaRPr lang="zh-TW" altLang="en-US" sz="1600" dirty="0"/>
            </a:p>
          </p:txBody>
        </p:sp>
        <p:sp>
          <p:nvSpPr>
            <p:cNvPr id="21" name="箭號: 向下 20">
              <a:extLst>
                <a:ext uri="{FF2B5EF4-FFF2-40B4-BE49-F238E27FC236}">
                  <a16:creationId xmlns:a16="http://schemas.microsoft.com/office/drawing/2014/main" xmlns="" id="{91B568FB-A2E3-41BC-BE48-009FEA708A0A}"/>
                </a:ext>
              </a:extLst>
            </p:cNvPr>
            <p:cNvSpPr/>
            <p:nvPr/>
          </p:nvSpPr>
          <p:spPr>
            <a:xfrm>
              <a:off x="1024327" y="2946327"/>
              <a:ext cx="275402" cy="43069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22" name="箭號: 向下 21">
              <a:extLst>
                <a:ext uri="{FF2B5EF4-FFF2-40B4-BE49-F238E27FC236}">
                  <a16:creationId xmlns:a16="http://schemas.microsoft.com/office/drawing/2014/main" xmlns="" id="{DFFD7014-7518-4626-A2C9-015E5CD50804}"/>
                </a:ext>
              </a:extLst>
            </p:cNvPr>
            <p:cNvSpPr/>
            <p:nvPr/>
          </p:nvSpPr>
          <p:spPr>
            <a:xfrm>
              <a:off x="1024327" y="4109188"/>
              <a:ext cx="275402" cy="43069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ABF2EFA4-FCC2-4081-9F33-7984071BB350}"/>
                </a:ext>
              </a:extLst>
            </p:cNvPr>
            <p:cNvSpPr/>
            <p:nvPr/>
          </p:nvSpPr>
          <p:spPr>
            <a:xfrm>
              <a:off x="301247" y="2298302"/>
              <a:ext cx="1682496" cy="57943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Build/Release new version</a:t>
              </a:r>
              <a:endParaRPr lang="zh-TW" altLang="en-US" sz="1600" dirty="0"/>
            </a:p>
          </p:txBody>
        </p:sp>
        <p:sp>
          <p:nvSpPr>
            <p:cNvPr id="35" name="箭號: 向下 34">
              <a:extLst>
                <a:ext uri="{FF2B5EF4-FFF2-40B4-BE49-F238E27FC236}">
                  <a16:creationId xmlns:a16="http://schemas.microsoft.com/office/drawing/2014/main" xmlns="" id="{A040A31D-4C04-4B85-9F48-84D1A0BAA647}"/>
                </a:ext>
              </a:extLst>
            </p:cNvPr>
            <p:cNvSpPr/>
            <p:nvPr/>
          </p:nvSpPr>
          <p:spPr>
            <a:xfrm>
              <a:off x="1004794" y="1810818"/>
              <a:ext cx="275402" cy="43069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40" name="橢圓 39">
              <a:extLst>
                <a:ext uri="{FF2B5EF4-FFF2-40B4-BE49-F238E27FC236}">
                  <a16:creationId xmlns:a16="http://schemas.microsoft.com/office/drawing/2014/main" xmlns="" id="{3AF33199-B532-40AC-92CE-46F34BF948F6}"/>
                </a:ext>
              </a:extLst>
            </p:cNvPr>
            <p:cNvSpPr/>
            <p:nvPr/>
          </p:nvSpPr>
          <p:spPr>
            <a:xfrm>
              <a:off x="2373883" y="1174875"/>
              <a:ext cx="1975104" cy="579438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SDS Client Start</a:t>
              </a:r>
              <a:endParaRPr lang="zh-TW" altLang="en-US" sz="1600" dirty="0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C743CC26-6C16-4A1E-99C9-92354405B574}"/>
                </a:ext>
              </a:extLst>
            </p:cNvPr>
            <p:cNvSpPr/>
            <p:nvPr/>
          </p:nvSpPr>
          <p:spPr>
            <a:xfrm>
              <a:off x="2520186" y="2300918"/>
              <a:ext cx="1682496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Connect to OTA Server</a:t>
              </a:r>
              <a:endParaRPr lang="zh-TW" altLang="en-US" sz="1600" dirty="0"/>
            </a:p>
          </p:txBody>
        </p:sp>
        <p:sp>
          <p:nvSpPr>
            <p:cNvPr id="42" name="菱形 41">
              <a:extLst>
                <a:ext uri="{FF2B5EF4-FFF2-40B4-BE49-F238E27FC236}">
                  <a16:creationId xmlns:a16="http://schemas.microsoft.com/office/drawing/2014/main" xmlns="" id="{41A0956D-3BFC-4B4D-89A1-DAEB7CC17BD1}"/>
                </a:ext>
              </a:extLst>
            </p:cNvPr>
            <p:cNvSpPr/>
            <p:nvPr/>
          </p:nvSpPr>
          <p:spPr>
            <a:xfrm>
              <a:off x="2454168" y="3206526"/>
              <a:ext cx="1814533" cy="1179576"/>
            </a:xfrm>
            <a:prstGeom prst="diamond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Check version</a:t>
              </a:r>
              <a:endParaRPr lang="zh-TW" altLang="en-US" sz="1600" dirty="0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87003E01-FC20-4CE4-8425-DF93BDC6E474}"/>
                </a:ext>
              </a:extLst>
            </p:cNvPr>
            <p:cNvSpPr/>
            <p:nvPr/>
          </p:nvSpPr>
          <p:spPr>
            <a:xfrm>
              <a:off x="5006998" y="1174875"/>
              <a:ext cx="1975103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Download and store OTA file</a:t>
              </a:r>
              <a:endParaRPr lang="zh-TW" altLang="en-US" sz="1600" dirty="0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DEAD7189-E8D1-4526-84E7-4DFC5041998F}"/>
                </a:ext>
              </a:extLst>
            </p:cNvPr>
            <p:cNvSpPr/>
            <p:nvPr/>
          </p:nvSpPr>
          <p:spPr>
            <a:xfrm>
              <a:off x="5006997" y="2257873"/>
              <a:ext cx="1975103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Reboot to recovery</a:t>
              </a:r>
              <a:endParaRPr lang="zh-TW" altLang="en-US" sz="1600" dirty="0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C57DFA3F-6B72-496D-9869-9FD41EB6A6E3}"/>
                </a:ext>
              </a:extLst>
            </p:cNvPr>
            <p:cNvSpPr/>
            <p:nvPr/>
          </p:nvSpPr>
          <p:spPr>
            <a:xfrm>
              <a:off x="4892898" y="3360291"/>
              <a:ext cx="2172613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Execute commands to update files in recovery</a:t>
              </a:r>
              <a:endParaRPr lang="zh-TW" altLang="en-US" sz="1600" dirty="0"/>
            </a:p>
          </p:txBody>
        </p:sp>
        <p:sp>
          <p:nvSpPr>
            <p:cNvPr id="46" name="橢圓 45">
              <a:extLst>
                <a:ext uri="{FF2B5EF4-FFF2-40B4-BE49-F238E27FC236}">
                  <a16:creationId xmlns:a16="http://schemas.microsoft.com/office/drawing/2014/main" xmlns="" id="{5F5C1058-7626-4C5A-83D5-C4473B928EEA}"/>
                </a:ext>
              </a:extLst>
            </p:cNvPr>
            <p:cNvSpPr/>
            <p:nvPr/>
          </p:nvSpPr>
          <p:spPr>
            <a:xfrm>
              <a:off x="5006997" y="5388939"/>
              <a:ext cx="1975104" cy="579438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OTA Process finish</a:t>
              </a:r>
              <a:endParaRPr lang="zh-TW" altLang="en-US" sz="1600" dirty="0"/>
            </a:p>
          </p:txBody>
        </p:sp>
        <p:sp>
          <p:nvSpPr>
            <p:cNvPr id="47" name="箭號: 向下 46">
              <a:extLst>
                <a:ext uri="{FF2B5EF4-FFF2-40B4-BE49-F238E27FC236}">
                  <a16:creationId xmlns:a16="http://schemas.microsoft.com/office/drawing/2014/main" xmlns="" id="{925E3FBA-4158-405B-95CD-97EF32FA030D}"/>
                </a:ext>
              </a:extLst>
            </p:cNvPr>
            <p:cNvSpPr/>
            <p:nvPr/>
          </p:nvSpPr>
          <p:spPr>
            <a:xfrm>
              <a:off x="3223733" y="1810817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48" name="箭號: 向下 47">
              <a:extLst>
                <a:ext uri="{FF2B5EF4-FFF2-40B4-BE49-F238E27FC236}">
                  <a16:creationId xmlns:a16="http://schemas.microsoft.com/office/drawing/2014/main" xmlns="" id="{0CCFDBCA-59E4-43E6-AD61-2AC664F32F83}"/>
                </a:ext>
              </a:extLst>
            </p:cNvPr>
            <p:cNvSpPr/>
            <p:nvPr/>
          </p:nvSpPr>
          <p:spPr>
            <a:xfrm>
              <a:off x="3223733" y="2897313"/>
              <a:ext cx="275402" cy="294168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cxnSp>
          <p:nvCxnSpPr>
            <p:cNvPr id="49" name="接點: 肘形 48">
              <a:extLst>
                <a:ext uri="{FF2B5EF4-FFF2-40B4-BE49-F238E27FC236}">
                  <a16:creationId xmlns:a16="http://schemas.microsoft.com/office/drawing/2014/main" xmlns="" id="{75A1ACEA-7505-4174-A41C-D06EBAAB9FD6}"/>
                </a:ext>
              </a:extLst>
            </p:cNvPr>
            <p:cNvCxnSpPr>
              <a:cxnSpLocks/>
              <a:stCxn id="42" idx="3"/>
              <a:endCxn id="43" idx="1"/>
            </p:cNvCxnSpPr>
            <p:nvPr/>
          </p:nvCxnSpPr>
          <p:spPr>
            <a:xfrm flipV="1">
              <a:off x="4268701" y="1464594"/>
              <a:ext cx="738297" cy="2331720"/>
            </a:xfrm>
            <a:prstGeom prst="bent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接點: 肘形 49">
              <a:extLst>
                <a:ext uri="{FF2B5EF4-FFF2-40B4-BE49-F238E27FC236}">
                  <a16:creationId xmlns:a16="http://schemas.microsoft.com/office/drawing/2014/main" xmlns="" id="{CC6F5113-6A2C-499E-966E-86D75441C878}"/>
                </a:ext>
              </a:extLst>
            </p:cNvPr>
            <p:cNvCxnSpPr>
              <a:cxnSpLocks/>
              <a:stCxn id="42" idx="2"/>
              <a:endCxn id="46" idx="2"/>
            </p:cNvCxnSpPr>
            <p:nvPr/>
          </p:nvCxnSpPr>
          <p:spPr>
            <a:xfrm rot="16200000" flipH="1">
              <a:off x="3537938" y="4209599"/>
              <a:ext cx="1292556" cy="1645562"/>
            </a:xfrm>
            <a:prstGeom prst="bentConnector2">
              <a:avLst/>
            </a:prstGeom>
            <a:ln w="762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1" name="箭號: 向下 50">
              <a:extLst>
                <a:ext uri="{FF2B5EF4-FFF2-40B4-BE49-F238E27FC236}">
                  <a16:creationId xmlns:a16="http://schemas.microsoft.com/office/drawing/2014/main" xmlns="" id="{E6D5B4BE-20EF-4397-B136-D6A156334342}"/>
                </a:ext>
              </a:extLst>
            </p:cNvPr>
            <p:cNvSpPr/>
            <p:nvPr/>
          </p:nvSpPr>
          <p:spPr>
            <a:xfrm>
              <a:off x="5856847" y="1817205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52" name="箭號: 向下 51">
              <a:extLst>
                <a:ext uri="{FF2B5EF4-FFF2-40B4-BE49-F238E27FC236}">
                  <a16:creationId xmlns:a16="http://schemas.microsoft.com/office/drawing/2014/main" xmlns="" id="{1B3EC49A-EE6B-4A80-815D-CC17DF05F6EE}"/>
                </a:ext>
              </a:extLst>
            </p:cNvPr>
            <p:cNvSpPr/>
            <p:nvPr/>
          </p:nvSpPr>
          <p:spPr>
            <a:xfrm>
              <a:off x="5856847" y="2944687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53" name="箭號: 向下 52">
              <a:extLst>
                <a:ext uri="{FF2B5EF4-FFF2-40B4-BE49-F238E27FC236}">
                  <a16:creationId xmlns:a16="http://schemas.microsoft.com/office/drawing/2014/main" xmlns="" id="{31CE47D3-B8A0-4283-81D9-AB7191DAA31E}"/>
                </a:ext>
              </a:extLst>
            </p:cNvPr>
            <p:cNvSpPr/>
            <p:nvPr/>
          </p:nvSpPr>
          <p:spPr>
            <a:xfrm>
              <a:off x="5856847" y="3958085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54" name="文字方塊 53">
              <a:extLst>
                <a:ext uri="{FF2B5EF4-FFF2-40B4-BE49-F238E27FC236}">
                  <a16:creationId xmlns:a16="http://schemas.microsoft.com/office/drawing/2014/main" xmlns="" id="{76A7A262-0720-4336-95A7-3FD91AB31888}"/>
                </a:ext>
              </a:extLst>
            </p:cNvPr>
            <p:cNvSpPr txBox="1"/>
            <p:nvPr/>
          </p:nvSpPr>
          <p:spPr>
            <a:xfrm>
              <a:off x="3911107" y="3072256"/>
              <a:ext cx="8757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rgbClr val="FF0000"/>
                  </a:solidFill>
                </a:rPr>
                <a:t>Need to upgrade</a:t>
              </a:r>
              <a:endParaRPr lang="zh-TW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55" name="文字方塊 54">
              <a:extLst>
                <a:ext uri="{FF2B5EF4-FFF2-40B4-BE49-F238E27FC236}">
                  <a16:creationId xmlns:a16="http://schemas.microsoft.com/office/drawing/2014/main" xmlns="" id="{E0D623D1-DCA4-412F-A605-F7AD30304909}"/>
                </a:ext>
              </a:extLst>
            </p:cNvPr>
            <p:cNvSpPr txBox="1"/>
            <p:nvPr/>
          </p:nvSpPr>
          <p:spPr>
            <a:xfrm>
              <a:off x="3318185" y="4886103"/>
              <a:ext cx="9505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>
                  <a:solidFill>
                    <a:srgbClr val="FF0000"/>
                  </a:solidFill>
                </a:rPr>
                <a:t>Up to date</a:t>
              </a:r>
              <a:endParaRPr lang="zh-TW" altLang="en-US" sz="1400" dirty="0">
                <a:solidFill>
                  <a:srgbClr val="FF0000"/>
                </a:solidFill>
              </a:endParaRPr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xmlns="" id="{2C78B741-4D52-4DF7-AA4F-022A07555F19}"/>
                </a:ext>
              </a:extLst>
            </p:cNvPr>
            <p:cNvSpPr/>
            <p:nvPr/>
          </p:nvSpPr>
          <p:spPr>
            <a:xfrm>
              <a:off x="4909308" y="4370179"/>
              <a:ext cx="2172613" cy="579438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600" dirty="0"/>
                <a:t>Reboot to normal system image</a:t>
              </a:r>
              <a:endParaRPr lang="zh-TW" altLang="en-US" sz="1600" dirty="0"/>
            </a:p>
          </p:txBody>
        </p:sp>
        <p:sp>
          <p:nvSpPr>
            <p:cNvPr id="58" name="箭號: 向下 57">
              <a:extLst>
                <a:ext uri="{FF2B5EF4-FFF2-40B4-BE49-F238E27FC236}">
                  <a16:creationId xmlns:a16="http://schemas.microsoft.com/office/drawing/2014/main" xmlns="" id="{11164744-AA79-4BBA-A036-269D1836E6EB}"/>
                </a:ext>
              </a:extLst>
            </p:cNvPr>
            <p:cNvSpPr/>
            <p:nvPr/>
          </p:nvSpPr>
          <p:spPr>
            <a:xfrm>
              <a:off x="5856847" y="4960476"/>
              <a:ext cx="275402" cy="43069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6" r="5755"/>
          <a:stretch/>
        </p:blipFill>
        <p:spPr>
          <a:xfrm>
            <a:off x="157502" y="680052"/>
            <a:ext cx="4486275" cy="4213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文字方塊 7"/>
          <p:cNvSpPr txBox="1"/>
          <p:nvPr/>
        </p:nvSpPr>
        <p:spPr>
          <a:xfrm>
            <a:off x="230357" y="4913942"/>
            <a:ext cx="47982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/>
              <a:t>Google Project Treble:</a:t>
            </a:r>
            <a:endParaRPr lang="en-US" altLang="zh-TW" b="1" dirty="0"/>
          </a:p>
          <a:p>
            <a:r>
              <a:rPr lang="en-US" altLang="zh-TW" sz="1400" dirty="0"/>
              <a:t>In Android 8.0 and higher, a new stable vendor interface provides access to the hardware-specific parts of Android, so device makers can deliver new Android releases simply by updating the Android OS framework—without additional work required from the silicon manufacturers</a:t>
            </a:r>
            <a:endParaRPr lang="zh-TW" altLang="en-US" sz="1400" dirty="0"/>
          </a:p>
        </p:txBody>
      </p:sp>
      <p:sp>
        <p:nvSpPr>
          <p:cNvPr id="9" name="文字方塊 8"/>
          <p:cNvSpPr txBox="1"/>
          <p:nvPr/>
        </p:nvSpPr>
        <p:spPr>
          <a:xfrm>
            <a:off x="7025937" y="961843"/>
            <a:ext cx="2534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/>
              <a:t>OTA Upgrade Flow</a:t>
            </a:r>
            <a:endParaRPr lang="zh-TW" altLang="en-US" sz="2400" b="1" dirty="0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6703" y="10873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6960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white">
          <a:xfrm>
            <a:off x="695595" y="561194"/>
            <a:ext cx="829971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800" b="1" kern="0" dirty="0" smtClean="0">
                <a:ea typeface="微軟正黑體" pitchFamily="34" charset="-120"/>
                <a:cs typeface="+mj-cs"/>
              </a:rPr>
              <a:t>Incremental OTA</a:t>
            </a:r>
            <a:endParaRPr lang="zh-TW" altLang="en-US" sz="2800" b="1" kern="0" dirty="0">
              <a:ea typeface="微軟正黑體" pitchFamily="34" charset="-120"/>
              <a:cs typeface="+mj-cs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734432" y="1114164"/>
            <a:ext cx="59804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 The same update flow with standard OTA</a:t>
            </a:r>
          </a:p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 Maybe 1/10 </a:t>
            </a:r>
            <a:r>
              <a:rPr lang="en-US" altLang="zh-TW" smtClean="0"/>
              <a:t>or less OTA</a:t>
            </a:r>
            <a:r>
              <a:rPr lang="zh-TW" altLang="en-US" smtClean="0"/>
              <a:t> </a:t>
            </a:r>
            <a:r>
              <a:rPr lang="en-US" altLang="zh-TW" dirty="0" smtClean="0"/>
              <a:t>file size than standard OTA</a:t>
            </a:r>
          </a:p>
          <a:p>
            <a:pPr>
              <a:buFont typeface="Arial" pitchFamily="34" charset="0"/>
              <a:buChar char="•"/>
            </a:pPr>
            <a:r>
              <a:rPr lang="en-US" altLang="zh-TW" dirty="0" smtClean="0"/>
              <a:t> Incremental OTA files: applied to specific FW only</a:t>
            </a:r>
          </a:p>
          <a:p>
            <a:r>
              <a:rPr lang="en-US" altLang="zh-TW" sz="1400" dirty="0" smtClean="0"/>
              <a:t>    e.g. OTA_13: applied to FW 1, upgrade to FW 3</a:t>
            </a:r>
          </a:p>
          <a:p>
            <a:r>
              <a:rPr lang="en-US" altLang="zh-TW" sz="1400" dirty="0" smtClean="0"/>
              <a:t>            OTA_23: applied to FW 2, upgrade to FW 3</a:t>
            </a:r>
          </a:p>
        </p:txBody>
      </p:sp>
      <p:sp>
        <p:nvSpPr>
          <p:cNvPr id="4" name="等腰三角形 3"/>
          <p:cNvSpPr/>
          <p:nvPr/>
        </p:nvSpPr>
        <p:spPr>
          <a:xfrm>
            <a:off x="1604466" y="2673415"/>
            <a:ext cx="567813" cy="589936"/>
          </a:xfrm>
          <a:prstGeom prst="triangle">
            <a:avLst/>
          </a:prstGeom>
          <a:solidFill>
            <a:schemeClr val="bg1"/>
          </a:solidFill>
          <a:ln>
            <a:noFill/>
          </a:ln>
          <a:scene3d>
            <a:camera prst="orthographicFront">
              <a:rot lat="0" lon="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2412145" y="2629171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+</a:t>
            </a:r>
            <a:endParaRPr lang="zh-TW" altLang="en-US" sz="28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4109236" y="2656209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=</a:t>
            </a:r>
            <a:endParaRPr lang="zh-TW" altLang="en-US" sz="2800" dirty="0"/>
          </a:p>
        </p:txBody>
      </p:sp>
      <p:sp>
        <p:nvSpPr>
          <p:cNvPr id="7" name="文字方塊 6"/>
          <p:cNvSpPr txBox="1"/>
          <p:nvPr/>
        </p:nvSpPr>
        <p:spPr>
          <a:xfrm>
            <a:off x="1420414" y="320286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1</a:t>
            </a:r>
            <a:endParaRPr lang="zh-TW" altLang="en-US" dirty="0"/>
          </a:p>
        </p:txBody>
      </p:sp>
      <p:sp>
        <p:nvSpPr>
          <p:cNvPr id="8" name="文字方塊 7"/>
          <p:cNvSpPr txBox="1"/>
          <p:nvPr/>
        </p:nvSpPr>
        <p:spPr>
          <a:xfrm>
            <a:off x="2873128" y="3201351"/>
            <a:ext cx="907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OTA_13</a:t>
            </a:r>
            <a:endParaRPr lang="zh-TW" altLang="en-US" dirty="0"/>
          </a:p>
        </p:txBody>
      </p:sp>
      <p:sp>
        <p:nvSpPr>
          <p:cNvPr id="9" name="文字方塊 8"/>
          <p:cNvSpPr txBox="1"/>
          <p:nvPr/>
        </p:nvSpPr>
        <p:spPr>
          <a:xfrm>
            <a:off x="4993663" y="320135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3</a:t>
            </a:r>
            <a:endParaRPr lang="zh-TW" altLang="en-US" dirty="0"/>
          </a:p>
        </p:txBody>
      </p:sp>
      <p:sp>
        <p:nvSpPr>
          <p:cNvPr id="10" name="文字方塊 9"/>
          <p:cNvSpPr txBox="1"/>
          <p:nvPr/>
        </p:nvSpPr>
        <p:spPr>
          <a:xfrm>
            <a:off x="1380966" y="4482193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2</a:t>
            </a:r>
            <a:endParaRPr lang="zh-TW" altLang="en-US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2878284" y="4480611"/>
            <a:ext cx="907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OTA_23</a:t>
            </a:r>
            <a:endParaRPr lang="zh-TW" altLang="en-US" dirty="0"/>
          </a:p>
        </p:txBody>
      </p:sp>
      <p:sp>
        <p:nvSpPr>
          <p:cNvPr id="12" name="文字方塊 11"/>
          <p:cNvSpPr txBox="1"/>
          <p:nvPr/>
        </p:nvSpPr>
        <p:spPr>
          <a:xfrm>
            <a:off x="4998817" y="4480611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3</a:t>
            </a:r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2413171" y="3811207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+</a:t>
            </a:r>
            <a:endParaRPr lang="zh-TW" altLang="en-US" sz="2800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4136275" y="406899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=</a:t>
            </a:r>
            <a:endParaRPr lang="zh-TW" altLang="en-US" sz="28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4960066" y="2481351"/>
            <a:ext cx="720000" cy="720000"/>
            <a:chOff x="5944361" y="1068849"/>
            <a:chExt cx="720000" cy="720000"/>
          </a:xfrm>
        </p:grpSpPr>
        <p:sp>
          <p:nvSpPr>
            <p:cNvPr id="16" name="矩形 15"/>
            <p:cNvSpPr/>
            <p:nvPr/>
          </p:nvSpPr>
          <p:spPr>
            <a:xfrm>
              <a:off x="594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94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94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12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12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612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630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630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630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648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48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648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594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612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630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648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1384243" y="2479419"/>
            <a:ext cx="720000" cy="720000"/>
            <a:chOff x="6412712" y="3269356"/>
            <a:chExt cx="720000" cy="720000"/>
          </a:xfrm>
        </p:grpSpPr>
        <p:sp>
          <p:nvSpPr>
            <p:cNvPr id="33" name="矩形 32"/>
            <p:cNvSpPr/>
            <p:nvPr/>
          </p:nvSpPr>
          <p:spPr>
            <a:xfrm>
              <a:off x="6412712" y="326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412712" y="344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412712" y="362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6592712" y="326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6592712" y="344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6592712" y="362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6772712" y="344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6772712" y="362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6952712" y="362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6412712" y="380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6592712" y="380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772712" y="380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6952712" y="3809356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3164164" y="2724746"/>
            <a:ext cx="360000" cy="360000"/>
            <a:chOff x="5836009" y="3209883"/>
            <a:chExt cx="360000" cy="360000"/>
          </a:xfrm>
        </p:grpSpPr>
        <p:sp>
          <p:nvSpPr>
            <p:cNvPr id="47" name="矩形 46"/>
            <p:cNvSpPr/>
            <p:nvPr/>
          </p:nvSpPr>
          <p:spPr>
            <a:xfrm>
              <a:off x="5836009" y="320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6016009" y="320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6016009" y="338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50" name="群組 49"/>
          <p:cNvGrpSpPr/>
          <p:nvPr/>
        </p:nvGrpSpPr>
        <p:grpSpPr>
          <a:xfrm>
            <a:off x="1376808" y="3758094"/>
            <a:ext cx="720000" cy="720000"/>
            <a:chOff x="4338586" y="4116849"/>
            <a:chExt cx="720000" cy="720000"/>
          </a:xfrm>
        </p:grpSpPr>
        <p:sp>
          <p:nvSpPr>
            <p:cNvPr id="51" name="矩形 50"/>
            <p:cNvSpPr/>
            <p:nvPr/>
          </p:nvSpPr>
          <p:spPr>
            <a:xfrm>
              <a:off x="433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433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4338586" y="447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451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451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4518586" y="447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69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469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487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487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4338586" y="465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4518586" y="465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63" name="群組 62"/>
          <p:cNvGrpSpPr/>
          <p:nvPr/>
        </p:nvGrpSpPr>
        <p:grpSpPr>
          <a:xfrm>
            <a:off x="3156730" y="3917373"/>
            <a:ext cx="360000" cy="360000"/>
            <a:chOff x="6207717" y="4454547"/>
            <a:chExt cx="360000" cy="360000"/>
          </a:xfrm>
        </p:grpSpPr>
        <p:sp>
          <p:nvSpPr>
            <p:cNvPr id="64" name="矩形 63"/>
            <p:cNvSpPr/>
            <p:nvPr/>
          </p:nvSpPr>
          <p:spPr>
            <a:xfrm>
              <a:off x="6207717" y="4454547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6387717" y="4454547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6207717" y="4634547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6387717" y="4634547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68" name="群組 67"/>
          <p:cNvGrpSpPr/>
          <p:nvPr/>
        </p:nvGrpSpPr>
        <p:grpSpPr>
          <a:xfrm>
            <a:off x="4971217" y="3757011"/>
            <a:ext cx="720000" cy="720000"/>
            <a:chOff x="5944361" y="1068849"/>
            <a:chExt cx="720000" cy="720000"/>
          </a:xfrm>
        </p:grpSpPr>
        <p:sp>
          <p:nvSpPr>
            <p:cNvPr id="69" name="矩形 68"/>
            <p:cNvSpPr/>
            <p:nvPr/>
          </p:nvSpPr>
          <p:spPr>
            <a:xfrm>
              <a:off x="594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594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594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12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612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612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630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630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630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6484361" y="106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6484361" y="124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0" name="矩形 79"/>
            <p:cNvSpPr/>
            <p:nvPr/>
          </p:nvSpPr>
          <p:spPr>
            <a:xfrm>
              <a:off x="6484361" y="142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594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612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630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6484361" y="1608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85" name="文字方塊 84"/>
          <p:cNvSpPr txBox="1"/>
          <p:nvPr/>
        </p:nvSpPr>
        <p:spPr>
          <a:xfrm>
            <a:off x="857634" y="4953961"/>
            <a:ext cx="6469448" cy="369332"/>
          </a:xfrm>
          <a:prstGeom prst="rect">
            <a:avLst/>
          </a:prstGeom>
          <a:noFill/>
          <a:ln w="15875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C00000"/>
                </a:solidFill>
              </a:rPr>
              <a:t>Apply wrong incremental OTA file may cause the device unusable</a:t>
            </a:r>
            <a:endParaRPr lang="en-US" altLang="zh-TW" sz="1600" b="1" dirty="0" smtClean="0">
              <a:solidFill>
                <a:srgbClr val="C00000"/>
              </a:solidFill>
            </a:endParaRPr>
          </a:p>
        </p:txBody>
      </p:sp>
      <p:sp>
        <p:nvSpPr>
          <p:cNvPr id="86" name="文字方塊 85"/>
          <p:cNvSpPr txBox="1"/>
          <p:nvPr/>
        </p:nvSpPr>
        <p:spPr>
          <a:xfrm>
            <a:off x="1422692" y="6138447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FW 2</a:t>
            </a:r>
            <a:endParaRPr lang="zh-TW" altLang="en-US" dirty="0"/>
          </a:p>
        </p:txBody>
      </p:sp>
      <p:sp>
        <p:nvSpPr>
          <p:cNvPr id="87" name="文字方塊 86"/>
          <p:cNvSpPr txBox="1"/>
          <p:nvPr/>
        </p:nvSpPr>
        <p:spPr>
          <a:xfrm>
            <a:off x="2877864" y="6089285"/>
            <a:ext cx="907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OTA_13</a:t>
            </a:r>
            <a:endParaRPr lang="zh-TW" altLang="en-US" dirty="0"/>
          </a:p>
        </p:txBody>
      </p:sp>
      <p:sp>
        <p:nvSpPr>
          <p:cNvPr id="88" name="文字方塊 87"/>
          <p:cNvSpPr txBox="1"/>
          <p:nvPr/>
        </p:nvSpPr>
        <p:spPr>
          <a:xfrm>
            <a:off x="2440329" y="5401028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+</a:t>
            </a:r>
            <a:endParaRPr lang="zh-TW" altLang="en-US" sz="2800" dirty="0"/>
          </a:p>
        </p:txBody>
      </p:sp>
      <p:sp>
        <p:nvSpPr>
          <p:cNvPr id="89" name="文字方塊 88"/>
          <p:cNvSpPr txBox="1"/>
          <p:nvPr/>
        </p:nvSpPr>
        <p:spPr>
          <a:xfrm>
            <a:off x="5059605" y="5363623"/>
            <a:ext cx="8627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b="1" dirty="0" smtClean="0">
                <a:solidFill>
                  <a:srgbClr val="FF0000"/>
                </a:solidFill>
              </a:rPr>
              <a:t>X</a:t>
            </a:r>
            <a:endParaRPr lang="zh-TW" altLang="en-US" sz="6600" b="1" dirty="0">
              <a:solidFill>
                <a:srgbClr val="FF0000"/>
              </a:solidFill>
            </a:endParaRPr>
          </a:p>
        </p:txBody>
      </p:sp>
      <p:grpSp>
        <p:nvGrpSpPr>
          <p:cNvPr id="90" name="群組 89"/>
          <p:cNvGrpSpPr/>
          <p:nvPr/>
        </p:nvGrpSpPr>
        <p:grpSpPr>
          <a:xfrm>
            <a:off x="1432565" y="5382454"/>
            <a:ext cx="720000" cy="720000"/>
            <a:chOff x="4338586" y="4116849"/>
            <a:chExt cx="720000" cy="720000"/>
          </a:xfrm>
        </p:grpSpPr>
        <p:sp>
          <p:nvSpPr>
            <p:cNvPr id="91" name="矩形 90"/>
            <p:cNvSpPr/>
            <p:nvPr/>
          </p:nvSpPr>
          <p:spPr>
            <a:xfrm>
              <a:off x="433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433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3" name="矩形 92"/>
            <p:cNvSpPr/>
            <p:nvPr/>
          </p:nvSpPr>
          <p:spPr>
            <a:xfrm>
              <a:off x="4338586" y="447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4" name="矩形 93"/>
            <p:cNvSpPr/>
            <p:nvPr/>
          </p:nvSpPr>
          <p:spPr>
            <a:xfrm>
              <a:off x="451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5" name="矩形 94"/>
            <p:cNvSpPr/>
            <p:nvPr/>
          </p:nvSpPr>
          <p:spPr>
            <a:xfrm>
              <a:off x="451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6" name="矩形 95"/>
            <p:cNvSpPr/>
            <p:nvPr/>
          </p:nvSpPr>
          <p:spPr>
            <a:xfrm>
              <a:off x="4518586" y="447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7" name="矩形 96"/>
            <p:cNvSpPr/>
            <p:nvPr/>
          </p:nvSpPr>
          <p:spPr>
            <a:xfrm>
              <a:off x="469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8" name="矩形 97"/>
            <p:cNvSpPr/>
            <p:nvPr/>
          </p:nvSpPr>
          <p:spPr>
            <a:xfrm>
              <a:off x="469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9" name="矩形 98"/>
            <p:cNvSpPr/>
            <p:nvPr/>
          </p:nvSpPr>
          <p:spPr>
            <a:xfrm>
              <a:off x="4878586" y="411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0" name="矩形 99"/>
            <p:cNvSpPr/>
            <p:nvPr/>
          </p:nvSpPr>
          <p:spPr>
            <a:xfrm>
              <a:off x="4878586" y="429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1" name="矩形 100"/>
            <p:cNvSpPr/>
            <p:nvPr/>
          </p:nvSpPr>
          <p:spPr>
            <a:xfrm>
              <a:off x="4338586" y="465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2" name="矩形 101"/>
            <p:cNvSpPr/>
            <p:nvPr/>
          </p:nvSpPr>
          <p:spPr>
            <a:xfrm>
              <a:off x="4518586" y="4656849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03" name="群組 102"/>
          <p:cNvGrpSpPr/>
          <p:nvPr/>
        </p:nvGrpSpPr>
        <p:grpSpPr>
          <a:xfrm>
            <a:off x="3197617" y="5620347"/>
            <a:ext cx="360000" cy="360000"/>
            <a:chOff x="5836009" y="3209883"/>
            <a:chExt cx="360000" cy="360000"/>
          </a:xfrm>
        </p:grpSpPr>
        <p:sp>
          <p:nvSpPr>
            <p:cNvPr id="104" name="矩形 103"/>
            <p:cNvSpPr/>
            <p:nvPr/>
          </p:nvSpPr>
          <p:spPr>
            <a:xfrm>
              <a:off x="5836009" y="320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5" name="矩形 104"/>
            <p:cNvSpPr/>
            <p:nvPr/>
          </p:nvSpPr>
          <p:spPr>
            <a:xfrm>
              <a:off x="6016009" y="320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6016009" y="3389883"/>
              <a:ext cx="18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07" name="文字方塊 106"/>
          <p:cNvSpPr txBox="1"/>
          <p:nvPr/>
        </p:nvSpPr>
        <p:spPr>
          <a:xfrm>
            <a:off x="4214333" y="561901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=</a:t>
            </a:r>
            <a:endParaRPr lang="zh-TW" altLang="en-US" sz="2800" dirty="0"/>
          </a:p>
        </p:txBody>
      </p:sp>
      <p:sp>
        <p:nvSpPr>
          <p:cNvPr id="108" name="文字方塊 107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18469" y="9859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2809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2">
            <a:extLst>
              <a:ext uri="{FF2B5EF4-FFF2-40B4-BE49-F238E27FC236}">
                <a16:creationId xmlns:a16="http://schemas.microsoft.com/office/drawing/2014/main" xmlns="" id="{8EB8529D-13F7-FF49-A3A6-FF0E6C9E5409}"/>
              </a:ext>
            </a:extLst>
          </p:cNvPr>
          <p:cNvGrpSpPr/>
          <p:nvPr/>
        </p:nvGrpSpPr>
        <p:grpSpPr>
          <a:xfrm>
            <a:off x="1076229" y="1405507"/>
            <a:ext cx="2028825" cy="1285875"/>
            <a:chOff x="1724025" y="1857375"/>
            <a:chExt cx="2028825" cy="1285875"/>
          </a:xfrm>
        </p:grpSpPr>
        <p:sp>
          <p:nvSpPr>
            <p:cNvPr id="5" name="圓角矩形 3">
              <a:extLst>
                <a:ext uri="{FF2B5EF4-FFF2-40B4-BE49-F238E27FC236}">
                  <a16:creationId xmlns:a16="http://schemas.microsoft.com/office/drawing/2014/main" xmlns="" id="{F30FAE22-6AB3-1A43-BE48-61660506BC6B}"/>
                </a:ext>
              </a:extLst>
            </p:cNvPr>
            <p:cNvSpPr/>
            <p:nvPr/>
          </p:nvSpPr>
          <p:spPr>
            <a:xfrm>
              <a:off x="1724025" y="1857375"/>
              <a:ext cx="2028825" cy="128587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xmlns="" id="{B46F83AC-E6AC-F149-8878-6944D4B515A4}"/>
                </a:ext>
              </a:extLst>
            </p:cNvPr>
            <p:cNvSpPr txBox="1"/>
            <p:nvPr/>
          </p:nvSpPr>
          <p:spPr>
            <a:xfrm>
              <a:off x="2153980" y="1857375"/>
              <a:ext cx="11689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Build</a:t>
              </a:r>
            </a:p>
            <a:p>
              <a:pPr algn="ctr"/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environment</a:t>
              </a:r>
              <a:endParaRPr lang="zh-TW" altLang="en-US" sz="1400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endParaRPr>
            </a:p>
          </p:txBody>
        </p:sp>
      </p:grp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132F7914-CFCF-8148-9F7B-D512870628A4}"/>
              </a:ext>
            </a:extLst>
          </p:cNvPr>
          <p:cNvSpPr txBox="1"/>
          <p:nvPr/>
        </p:nvSpPr>
        <p:spPr>
          <a:xfrm>
            <a:off x="1201774" y="2067494"/>
            <a:ext cx="1766830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Unsigned images</a:t>
            </a:r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grpSp>
        <p:nvGrpSpPr>
          <p:cNvPr id="8" name="群組 7">
            <a:extLst>
              <a:ext uri="{FF2B5EF4-FFF2-40B4-BE49-F238E27FC236}">
                <a16:creationId xmlns:a16="http://schemas.microsoft.com/office/drawing/2014/main" xmlns="" id="{570FA31F-4090-384B-BD76-889F2B4F3B0D}"/>
              </a:ext>
            </a:extLst>
          </p:cNvPr>
          <p:cNvGrpSpPr/>
          <p:nvPr/>
        </p:nvGrpSpPr>
        <p:grpSpPr>
          <a:xfrm>
            <a:off x="4233471" y="1405507"/>
            <a:ext cx="2028825" cy="1285875"/>
            <a:chOff x="1724025" y="1857375"/>
            <a:chExt cx="2028825" cy="1285875"/>
          </a:xfrm>
        </p:grpSpPr>
        <p:sp>
          <p:nvSpPr>
            <p:cNvPr id="9" name="圓角矩形 8">
              <a:extLst>
                <a:ext uri="{FF2B5EF4-FFF2-40B4-BE49-F238E27FC236}">
                  <a16:creationId xmlns:a16="http://schemas.microsoft.com/office/drawing/2014/main" xmlns="" id="{7728853D-EEF5-5A4F-AC32-3B2BBE246C89}"/>
                </a:ext>
              </a:extLst>
            </p:cNvPr>
            <p:cNvSpPr/>
            <p:nvPr/>
          </p:nvSpPr>
          <p:spPr>
            <a:xfrm>
              <a:off x="1724025" y="1857375"/>
              <a:ext cx="2028825" cy="128587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xmlns="" id="{2EEAA422-6EA1-D64E-A62D-637BF8213A82}"/>
                </a:ext>
              </a:extLst>
            </p:cNvPr>
            <p:cNvSpPr txBox="1"/>
            <p:nvPr/>
          </p:nvSpPr>
          <p:spPr>
            <a:xfrm>
              <a:off x="2133143" y="1857375"/>
              <a:ext cx="12105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Signing tools</a:t>
              </a:r>
            </a:p>
          </p:txBody>
        </p:sp>
      </p:grp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712846E9-FD3E-A541-92A5-5E1B75505B8C}"/>
              </a:ext>
            </a:extLst>
          </p:cNvPr>
          <p:cNvSpPr txBox="1"/>
          <p:nvPr/>
        </p:nvSpPr>
        <p:spPr>
          <a:xfrm>
            <a:off x="4415314" y="2067494"/>
            <a:ext cx="1633781" cy="55399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secure boot key</a:t>
            </a:r>
          </a:p>
          <a:p>
            <a:pPr algn="ctr"/>
            <a:r>
              <a:rPr lang="en-US" altLang="zh-TW" sz="14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(HW root key)</a:t>
            </a:r>
            <a:endParaRPr lang="zh-TW" altLang="en-US" sz="14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2" name="向右箭號 11">
            <a:extLst>
              <a:ext uri="{FF2B5EF4-FFF2-40B4-BE49-F238E27FC236}">
                <a16:creationId xmlns:a16="http://schemas.microsoft.com/office/drawing/2014/main" xmlns="" id="{3B0F4350-D519-4E49-A73D-E92F0EA79ECA}"/>
              </a:ext>
            </a:extLst>
          </p:cNvPr>
          <p:cNvSpPr/>
          <p:nvPr/>
        </p:nvSpPr>
        <p:spPr>
          <a:xfrm>
            <a:off x="3384875" y="1928727"/>
            <a:ext cx="666750" cy="257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3" name="向右箭號 12">
            <a:extLst>
              <a:ext uri="{FF2B5EF4-FFF2-40B4-BE49-F238E27FC236}">
                <a16:creationId xmlns:a16="http://schemas.microsoft.com/office/drawing/2014/main" xmlns="" id="{DE91553B-BD8D-6D4D-A6C1-4C2AE5017C09}"/>
              </a:ext>
            </a:extLst>
          </p:cNvPr>
          <p:cNvSpPr/>
          <p:nvPr/>
        </p:nvSpPr>
        <p:spPr>
          <a:xfrm>
            <a:off x="6515004" y="1919529"/>
            <a:ext cx="666750" cy="2578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xmlns="" id="{5DC621BA-5B68-BD4A-A7FF-DDF0F12D4348}"/>
              </a:ext>
            </a:extLst>
          </p:cNvPr>
          <p:cNvGrpSpPr/>
          <p:nvPr/>
        </p:nvGrpSpPr>
        <p:grpSpPr>
          <a:xfrm>
            <a:off x="7614846" y="1405507"/>
            <a:ext cx="2028825" cy="1285875"/>
            <a:chOff x="1724025" y="1857375"/>
            <a:chExt cx="2028825" cy="1285875"/>
          </a:xfrm>
        </p:grpSpPr>
        <p:sp>
          <p:nvSpPr>
            <p:cNvPr id="15" name="圓角矩形 14">
              <a:extLst>
                <a:ext uri="{FF2B5EF4-FFF2-40B4-BE49-F238E27FC236}">
                  <a16:creationId xmlns:a16="http://schemas.microsoft.com/office/drawing/2014/main" xmlns="" id="{82E8BC30-539C-7048-8481-70D670508C38}"/>
                </a:ext>
              </a:extLst>
            </p:cNvPr>
            <p:cNvSpPr/>
            <p:nvPr/>
          </p:nvSpPr>
          <p:spPr>
            <a:xfrm>
              <a:off x="1724025" y="1857375"/>
              <a:ext cx="2028825" cy="1285875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endParaRPr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xmlns="" id="{F62075CD-9ECB-364A-8704-B0207CD96739}"/>
                </a:ext>
              </a:extLst>
            </p:cNvPr>
            <p:cNvSpPr txBox="1"/>
            <p:nvPr/>
          </p:nvSpPr>
          <p:spPr>
            <a:xfrm>
              <a:off x="2392029" y="1857375"/>
              <a:ext cx="6928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sz="140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0"/>
                  <a:cs typeface="Arial" panose="020B0604020202020204" pitchFamily="34" charset="0"/>
                </a:rPr>
                <a:t>Result</a:t>
              </a:r>
            </a:p>
          </p:txBody>
        </p:sp>
      </p:grpSp>
      <p:sp>
        <p:nvSpPr>
          <p:cNvPr id="17" name="文字方塊 16">
            <a:extLst>
              <a:ext uri="{FF2B5EF4-FFF2-40B4-BE49-F238E27FC236}">
                <a16:creationId xmlns:a16="http://schemas.microsoft.com/office/drawing/2014/main" xmlns="" id="{22D78FB4-5FDE-6B4F-A003-C4ADE89CFF82}"/>
              </a:ext>
            </a:extLst>
          </p:cNvPr>
          <p:cNvSpPr txBox="1"/>
          <p:nvPr/>
        </p:nvSpPr>
        <p:spPr>
          <a:xfrm>
            <a:off x="7867030" y="2072256"/>
            <a:ext cx="1539204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Signed images</a:t>
            </a:r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8" name="橢圓 17">
            <a:extLst>
              <a:ext uri="{FF2B5EF4-FFF2-40B4-BE49-F238E27FC236}">
                <a16:creationId xmlns:a16="http://schemas.microsoft.com/office/drawing/2014/main" xmlns="" id="{BB584D2E-8C9C-7749-8A9E-73B3BA8F3BAF}"/>
              </a:ext>
            </a:extLst>
          </p:cNvPr>
          <p:cNvSpPr/>
          <p:nvPr/>
        </p:nvSpPr>
        <p:spPr>
          <a:xfrm>
            <a:off x="1269987" y="3772112"/>
            <a:ext cx="714375" cy="66675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Start</a:t>
            </a:r>
            <a:endParaRPr lang="zh-TW" altLang="en-US" sz="1100" b="1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855034A2-A866-2A41-9CD0-A7B30F3CBD75}"/>
              </a:ext>
            </a:extLst>
          </p:cNvPr>
          <p:cNvSpPr/>
          <p:nvPr/>
        </p:nvSpPr>
        <p:spPr>
          <a:xfrm>
            <a:off x="2598429" y="3662575"/>
            <a:ext cx="1352550" cy="8858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xmlns="" id="{465B5408-6EF9-324D-95D3-CAAF9387C531}"/>
              </a:ext>
            </a:extLst>
          </p:cNvPr>
          <p:cNvSpPr txBox="1"/>
          <p:nvPr/>
        </p:nvSpPr>
        <p:spPr>
          <a:xfrm>
            <a:off x="2720109" y="3681625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400" b="1" dirty="0" err="1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Bootloader</a:t>
            </a:r>
            <a:endParaRPr lang="zh-TW" altLang="en-US" sz="1400" b="1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cxnSp>
        <p:nvCxnSpPr>
          <p:cNvPr id="21" name="肘形接點 20">
            <a:extLst>
              <a:ext uri="{FF2B5EF4-FFF2-40B4-BE49-F238E27FC236}">
                <a16:creationId xmlns:a16="http://schemas.microsoft.com/office/drawing/2014/main" xmlns="" id="{086EB065-5C32-7144-8E95-2A713A86940B}"/>
              </a:ext>
            </a:extLst>
          </p:cNvPr>
          <p:cNvCxnSpPr>
            <a:stCxn id="18" idx="6"/>
            <a:endCxn id="19" idx="1"/>
          </p:cNvCxnSpPr>
          <p:nvPr/>
        </p:nvCxnSpPr>
        <p:spPr>
          <a:xfrm>
            <a:off x="1984362" y="4105487"/>
            <a:ext cx="614067" cy="1"/>
          </a:xfrm>
          <a:prstGeom prst="bentConnector3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>
            <a:extLst>
              <a:ext uri="{FF2B5EF4-FFF2-40B4-BE49-F238E27FC236}">
                <a16:creationId xmlns:a16="http://schemas.microsoft.com/office/drawing/2014/main" xmlns="" id="{23E0F934-8C9F-8940-8DB9-7D31EBF8327F}"/>
              </a:ext>
            </a:extLst>
          </p:cNvPr>
          <p:cNvSpPr txBox="1"/>
          <p:nvPr/>
        </p:nvSpPr>
        <p:spPr>
          <a:xfrm>
            <a:off x="2658234" y="3994819"/>
            <a:ext cx="12329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1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Verify signature of boot image</a:t>
            </a:r>
            <a:br>
              <a:rPr lang="en-US" altLang="zh-TW" sz="11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</a:br>
            <a:r>
              <a:rPr lang="en-US" altLang="zh-TW" sz="10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(HW root key)</a:t>
            </a:r>
            <a:endParaRPr lang="zh-TW" altLang="en-US" sz="11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D801F1F7-8241-0647-AF1D-C9B7D261A66C}"/>
              </a:ext>
            </a:extLst>
          </p:cNvPr>
          <p:cNvSpPr/>
          <p:nvPr/>
        </p:nvSpPr>
        <p:spPr>
          <a:xfrm>
            <a:off x="4930519" y="3662574"/>
            <a:ext cx="1352550" cy="8858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xmlns="" id="{F3559E8A-99E8-F147-A10F-58C31316618A}"/>
              </a:ext>
            </a:extLst>
          </p:cNvPr>
          <p:cNvSpPr txBox="1"/>
          <p:nvPr/>
        </p:nvSpPr>
        <p:spPr>
          <a:xfrm>
            <a:off x="5052199" y="3681624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400" b="1" dirty="0" err="1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Bootloader</a:t>
            </a:r>
            <a:endParaRPr lang="zh-TW" altLang="en-US" sz="1400" b="1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xmlns="" id="{8B7D82D3-F7A6-A744-B647-8A7634F38E6F}"/>
              </a:ext>
            </a:extLst>
          </p:cNvPr>
          <p:cNvSpPr txBox="1"/>
          <p:nvPr/>
        </p:nvSpPr>
        <p:spPr>
          <a:xfrm>
            <a:off x="4990324" y="3994818"/>
            <a:ext cx="1232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1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Start to run image</a:t>
            </a:r>
            <a:endParaRPr lang="zh-TW" altLang="en-US" sz="11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4AB3948C-A071-4D48-87AE-020CA25E7DCD}"/>
              </a:ext>
            </a:extLst>
          </p:cNvPr>
          <p:cNvSpPr/>
          <p:nvPr/>
        </p:nvSpPr>
        <p:spPr>
          <a:xfrm>
            <a:off x="2601174" y="4986473"/>
            <a:ext cx="1352550" cy="8858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xmlns="" id="{99E88475-8727-724A-B480-18CDD311BDF9}"/>
              </a:ext>
            </a:extLst>
          </p:cNvPr>
          <p:cNvSpPr txBox="1"/>
          <p:nvPr/>
        </p:nvSpPr>
        <p:spPr>
          <a:xfrm>
            <a:off x="2722854" y="5005523"/>
            <a:ext cx="11288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1400" b="1" dirty="0" err="1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Bootloader</a:t>
            </a:r>
            <a:endParaRPr lang="zh-TW" altLang="en-US" sz="1400" b="1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xmlns="" id="{E191020E-057F-074D-A3FD-5E7BC833406D}"/>
              </a:ext>
            </a:extLst>
          </p:cNvPr>
          <p:cNvSpPr txBox="1"/>
          <p:nvPr/>
        </p:nvSpPr>
        <p:spPr>
          <a:xfrm>
            <a:off x="2660979" y="5318717"/>
            <a:ext cx="1232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1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Stop to run image</a:t>
            </a:r>
            <a:endParaRPr lang="zh-TW" altLang="en-US" sz="11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cxnSp>
        <p:nvCxnSpPr>
          <p:cNvPr id="29" name="肘形接點 28">
            <a:extLst>
              <a:ext uri="{FF2B5EF4-FFF2-40B4-BE49-F238E27FC236}">
                <a16:creationId xmlns:a16="http://schemas.microsoft.com/office/drawing/2014/main" xmlns="" id="{C82AF071-BFF0-364E-88F5-FFC8E1BCF2E6}"/>
              </a:ext>
            </a:extLst>
          </p:cNvPr>
          <p:cNvCxnSpPr>
            <a:stCxn id="19" idx="3"/>
            <a:endCxn id="23" idx="1"/>
          </p:cNvCxnSpPr>
          <p:nvPr/>
        </p:nvCxnSpPr>
        <p:spPr>
          <a:xfrm flipV="1">
            <a:off x="3950979" y="4105487"/>
            <a:ext cx="979540" cy="1"/>
          </a:xfrm>
          <a:prstGeom prst="bentConnector3">
            <a:avLst/>
          </a:prstGeom>
          <a:ln w="190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接點 29">
            <a:extLst>
              <a:ext uri="{FF2B5EF4-FFF2-40B4-BE49-F238E27FC236}">
                <a16:creationId xmlns:a16="http://schemas.microsoft.com/office/drawing/2014/main" xmlns="" id="{ABCA327F-5D56-BA4D-8FC4-C4BEE271D2D7}"/>
              </a:ext>
            </a:extLst>
          </p:cNvPr>
          <p:cNvCxnSpPr>
            <a:stCxn id="19" idx="2"/>
            <a:endCxn id="26" idx="0"/>
          </p:cNvCxnSpPr>
          <p:nvPr/>
        </p:nvCxnSpPr>
        <p:spPr>
          <a:xfrm rot="16200000" flipH="1">
            <a:off x="3057040" y="4766063"/>
            <a:ext cx="438073" cy="2745"/>
          </a:xfrm>
          <a:prstGeom prst="bentConnector3">
            <a:avLst>
              <a:gd name="adj1" fmla="val 50000"/>
            </a:avLst>
          </a:prstGeom>
          <a:ln w="190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:a16="http://schemas.microsoft.com/office/drawing/2014/main" xmlns="" id="{2F62D5AA-A6CC-F548-A49A-BF03E1ED8555}"/>
              </a:ext>
            </a:extLst>
          </p:cNvPr>
          <p:cNvSpPr txBox="1"/>
          <p:nvPr/>
        </p:nvSpPr>
        <p:spPr>
          <a:xfrm>
            <a:off x="4214853" y="3772112"/>
            <a:ext cx="4812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OK</a:t>
            </a:r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xmlns="" id="{9C27B457-BA1B-E04C-9DEE-5A7E4678C4D7}"/>
              </a:ext>
            </a:extLst>
          </p:cNvPr>
          <p:cNvSpPr txBox="1"/>
          <p:nvPr/>
        </p:nvSpPr>
        <p:spPr>
          <a:xfrm>
            <a:off x="3281556" y="4582769"/>
            <a:ext cx="5132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Fail</a:t>
            </a:r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cxnSp>
        <p:nvCxnSpPr>
          <p:cNvPr id="33" name="肘形接點 32">
            <a:extLst>
              <a:ext uri="{FF2B5EF4-FFF2-40B4-BE49-F238E27FC236}">
                <a16:creationId xmlns:a16="http://schemas.microsoft.com/office/drawing/2014/main" xmlns="" id="{CC557C92-7998-6942-ADE1-8B23CCF4107A}"/>
              </a:ext>
            </a:extLst>
          </p:cNvPr>
          <p:cNvCxnSpPr>
            <a:stCxn id="26" idx="1"/>
            <a:endCxn id="18" idx="4"/>
          </p:cNvCxnSpPr>
          <p:nvPr/>
        </p:nvCxnSpPr>
        <p:spPr>
          <a:xfrm rot="10800000">
            <a:off x="1627176" y="4438862"/>
            <a:ext cx="973999" cy="990524"/>
          </a:xfrm>
          <a:prstGeom prst="bentConnector2">
            <a:avLst/>
          </a:prstGeom>
          <a:ln w="19050"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字方塊 33">
            <a:extLst>
              <a:ext uri="{FF2B5EF4-FFF2-40B4-BE49-F238E27FC236}">
                <a16:creationId xmlns:a16="http://schemas.microsoft.com/office/drawing/2014/main" xmlns="" id="{28D23E9F-68A9-5844-81EF-BC2585D57D6F}"/>
              </a:ext>
            </a:extLst>
          </p:cNvPr>
          <p:cNvSpPr txBox="1"/>
          <p:nvPr/>
        </p:nvSpPr>
        <p:spPr>
          <a:xfrm>
            <a:off x="4033625" y="2975702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Signing flow of secure boot</a:t>
            </a:r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xmlns="" id="{2778E6F4-0FE5-084B-9D82-1572ABB83DDD}"/>
              </a:ext>
            </a:extLst>
          </p:cNvPr>
          <p:cNvSpPr txBox="1"/>
          <p:nvPr/>
        </p:nvSpPr>
        <p:spPr>
          <a:xfrm>
            <a:off x="1862737" y="5867457"/>
            <a:ext cx="2978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Verification flow of secure boot</a:t>
            </a:r>
            <a:endParaRPr lang="zh-TW" altLang="en-US" sz="16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E21DD869-684A-7C46-B09F-0BB20F596FC8}"/>
              </a:ext>
            </a:extLst>
          </p:cNvPr>
          <p:cNvSpPr/>
          <p:nvPr/>
        </p:nvSpPr>
        <p:spPr>
          <a:xfrm>
            <a:off x="609504" y="1062607"/>
            <a:ext cx="9677400" cy="23286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E4F6FBEF-2EBE-1649-8BF1-A804570C16A9}"/>
              </a:ext>
            </a:extLst>
          </p:cNvPr>
          <p:cNvSpPr/>
          <p:nvPr/>
        </p:nvSpPr>
        <p:spPr>
          <a:xfrm>
            <a:off x="637152" y="3506310"/>
            <a:ext cx="5871868" cy="27304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60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xmlns="" id="{B58B5A10-56AE-2E45-AE70-44AA1E7BC605}"/>
              </a:ext>
            </a:extLst>
          </p:cNvPr>
          <p:cNvSpPr txBox="1"/>
          <p:nvPr/>
        </p:nvSpPr>
        <p:spPr>
          <a:xfrm>
            <a:off x="6210458" y="1614911"/>
            <a:ext cx="1443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err="1">
                <a:latin typeface="Arial" panose="020B0604020202020204" pitchFamily="34" charset="0"/>
                <a:ea typeface="Arial Unicode MS" panose="020B0604020202020204" pitchFamily="34" charset="-120"/>
                <a:cs typeface="Arial" panose="020B0604020202020204" pitchFamily="34" charset="0"/>
              </a:rPr>
              <a:t>Hash+signature</a:t>
            </a:r>
            <a:endParaRPr lang="zh-TW" altLang="en-US" sz="1400" dirty="0"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39" name="文字方塊 4">
            <a:extLst>
              <a:ext uri="{FF2B5EF4-FFF2-40B4-BE49-F238E27FC236}">
                <a16:creationId xmlns:a16="http://schemas.microsoft.com/office/drawing/2014/main" xmlns="" id="{A40DEED7-5B4E-DD43-8712-87F7B4F988EA}"/>
              </a:ext>
            </a:extLst>
          </p:cNvPr>
          <p:cNvSpPr txBox="1"/>
          <p:nvPr/>
        </p:nvSpPr>
        <p:spPr>
          <a:xfrm>
            <a:off x="6786089" y="3681846"/>
            <a:ext cx="456293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latin typeface="Calibri" panose="020F0502020204030204" pitchFamily="34" charset="0"/>
                <a:cs typeface="Calibri" panose="020F0502020204030204" pitchFamily="34" charset="0"/>
              </a:rPr>
              <a:t>Security certification (recognized lab)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Amlogic</a:t>
            </a:r>
            <a:r>
              <a:rPr lang="en-US" altLang="zh-TW" sz="1400" dirty="0">
                <a:latin typeface="Calibri" panose="020F0502020204030204" pitchFamily="34" charset="0"/>
                <a:cs typeface="Calibri" panose="020F0502020204030204" pitchFamily="34" charset="0"/>
              </a:rPr>
              <a:t> S905X4: Pass certification in </a:t>
            </a:r>
            <a:r>
              <a:rPr lang="en-US" altLang="zh-TW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Riscure</a:t>
            </a:r>
            <a:r>
              <a:rPr lang="en-US" altLang="zh-TW" sz="1400" dirty="0">
                <a:latin typeface="Calibri" panose="020F0502020204030204" pitchFamily="34" charset="0"/>
                <a:cs typeface="Calibri" panose="020F0502020204030204" pitchFamily="34" charset="0"/>
              </a:rPr>
              <a:t> lab</a:t>
            </a:r>
            <a:endParaRPr lang="en-US" altLang="zh-TW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zh-TW" sz="1600" dirty="0">
                <a:latin typeface="Calibri" panose="020F0502020204030204" pitchFamily="34" charset="0"/>
                <a:cs typeface="Calibri" panose="020F0502020204030204" pitchFamily="34" charset="0"/>
              </a:rPr>
              <a:t>Signing 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TW" sz="1400" dirty="0">
                <a:latin typeface="Calibri" panose="020F0502020204030204" pitchFamily="34" charset="0"/>
                <a:cs typeface="Calibri" panose="020F0502020204030204" pitchFamily="34" charset="0"/>
              </a:rPr>
              <a:t>The image signing tools would be provided by </a:t>
            </a:r>
            <a:r>
              <a:rPr lang="en-US" altLang="zh-TW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Amlogic</a:t>
            </a:r>
            <a:endParaRPr lang="en-US" altLang="zh-TW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altLang="zh-TW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xmlns="" id="{96723B41-07EC-CE4B-A5ED-E26D27FCDBB5}"/>
              </a:ext>
            </a:extLst>
          </p:cNvPr>
          <p:cNvSpPr txBox="1"/>
          <p:nvPr/>
        </p:nvSpPr>
        <p:spPr>
          <a:xfrm flipH="1">
            <a:off x="593889" y="459017"/>
            <a:ext cx="7693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/>
              <a:t>Secure Image Signing and Secure Boot Flow</a:t>
            </a:r>
            <a:endParaRPr lang="zh-TW" altLang="en-US" sz="2800" b="1" dirty="0"/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xmlns="" id="{2B0D017D-7107-9540-934D-F949DCCFC042}"/>
              </a:ext>
            </a:extLst>
          </p:cNvPr>
          <p:cNvSpPr txBox="1"/>
          <p:nvPr/>
        </p:nvSpPr>
        <p:spPr>
          <a:xfrm flipH="1">
            <a:off x="0" y="3874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4598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450745" y="1047286"/>
            <a:ext cx="6701618" cy="4927629"/>
          </a:xfrm>
          <a:prstGeom prst="rect">
            <a:avLst/>
          </a:prstGeom>
          <a:noFill/>
          <a:ln algn="ctr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marL="457189" indent="-457189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altLang="zh-TW" dirty="0"/>
              <a:t>If there is no response after sending a DHCP message, the retransmission interval should follow the criteria below.</a:t>
            </a:r>
            <a:endParaRPr lang="en-US" altLang="zh-TW" i="1" kern="0" dirty="0">
              <a:solidFill>
                <a:srgbClr val="000099"/>
              </a:solidFill>
            </a:endParaRP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dirty="0"/>
              <a:t>When the Discover/Offer is not received, t</a:t>
            </a:r>
            <a:r>
              <a:rPr lang="en-US" altLang="zh-TW" dirty="0" smtClean="0"/>
              <a:t>he </a:t>
            </a:r>
            <a:r>
              <a:rPr lang="en-US" altLang="zh-TW" dirty="0"/>
              <a:t>discover message is transmitted at '0, 4, 8, 16, 32 seconds' for the first minute, and at a certain period (15 seconds) after 1 minute. However, the period may be changed by requesting a service.</a:t>
            </a:r>
            <a:endParaRPr lang="en-US" altLang="zh-TW" i="1" kern="0" dirty="0">
              <a:solidFill>
                <a:srgbClr val="000099"/>
              </a:solidFill>
            </a:endParaRP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dirty="0"/>
              <a:t>When Request/ACK is not received, the request message is transmitted in 0, 1, 2, 2 seconds and then the discover message is </a:t>
            </a:r>
            <a:r>
              <a:rPr lang="en-US" altLang="zh-TW" dirty="0" smtClean="0"/>
              <a:t>transmitted.</a:t>
            </a:r>
            <a:endParaRPr lang="en-US" altLang="zh-TW" i="1" kern="0" dirty="0">
              <a:solidFill>
                <a:srgbClr val="000099"/>
              </a:solidFill>
            </a:endParaRP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dirty="0" smtClean="0"/>
              <a:t>When </a:t>
            </a:r>
            <a:r>
              <a:rPr lang="en-US" altLang="zh-TW" dirty="0"/>
              <a:t>ACK is not received at T1 Time (1/2 time point), a request message is transmitted in 4, 8, 16, 32 seconds and then waits until the next </a:t>
            </a:r>
            <a:r>
              <a:rPr lang="en-US" altLang="zh-TW" dirty="0" smtClean="0"/>
              <a:t>T2 Time.</a:t>
            </a:r>
            <a:r>
              <a:rPr lang="en-US" altLang="zh-TW" i="1" kern="0" dirty="0" smtClean="0">
                <a:solidFill>
                  <a:srgbClr val="000099"/>
                </a:solidFill>
              </a:rPr>
              <a:t> 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dirty="0"/>
              <a:t>When ACK is not received at T2 Time (7/8 of the release time), the request message is transmitted in 4, 8, 16, and 32 seconds, and then the discover message is transmitted after waiting until the next lease time</a:t>
            </a:r>
            <a:r>
              <a:rPr lang="en-US" altLang="zh-TW" dirty="0" smtClean="0"/>
              <a:t>.</a:t>
            </a:r>
            <a:endParaRPr lang="en-US" altLang="zh-TW" i="1" kern="0" dirty="0">
              <a:solidFill>
                <a:srgbClr val="000099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white">
          <a:xfrm>
            <a:off x="578622" y="507442"/>
            <a:ext cx="829971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400" b="1" kern="0" dirty="0" smtClean="0">
                <a:ea typeface="微軟正黑體" pitchFamily="34" charset="-120"/>
                <a:cs typeface="+mj-cs"/>
              </a:rPr>
              <a:t>IP Address Setting (DHCP)</a:t>
            </a:r>
            <a:endParaRPr lang="zh-TW" altLang="en-US" sz="2400" b="1" kern="0" dirty="0">
              <a:ea typeface="微軟正黑體" pitchFamily="34" charset="-120"/>
              <a:cs typeface="+mj-cs"/>
            </a:endParaRPr>
          </a:p>
        </p:txBody>
      </p:sp>
      <p:sp>
        <p:nvSpPr>
          <p:cNvPr id="2" name="圓角矩形 1"/>
          <p:cNvSpPr/>
          <p:nvPr/>
        </p:nvSpPr>
        <p:spPr>
          <a:xfrm>
            <a:off x="9131474" y="1072338"/>
            <a:ext cx="914400" cy="3180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CLIENT</a:t>
            </a:r>
            <a:endParaRPr lang="zh-TW" altLang="en-US" sz="1400" dirty="0"/>
          </a:p>
        </p:txBody>
      </p:sp>
      <p:sp>
        <p:nvSpPr>
          <p:cNvPr id="8" name="圓角矩形 7"/>
          <p:cNvSpPr/>
          <p:nvPr/>
        </p:nvSpPr>
        <p:spPr>
          <a:xfrm>
            <a:off x="10398690" y="1082051"/>
            <a:ext cx="1488510" cy="3180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400" dirty="0" smtClean="0"/>
              <a:t>DHCP SERVER</a:t>
            </a:r>
            <a:endParaRPr lang="zh-TW" altLang="en-US" sz="1400" dirty="0"/>
          </a:p>
        </p:txBody>
      </p:sp>
      <p:cxnSp>
        <p:nvCxnSpPr>
          <p:cNvPr id="9" name="直線接點 8"/>
          <p:cNvCxnSpPr/>
          <p:nvPr/>
        </p:nvCxnSpPr>
        <p:spPr>
          <a:xfrm>
            <a:off x="8625200" y="1109916"/>
            <a:ext cx="0" cy="5052889"/>
          </a:xfrm>
          <a:prstGeom prst="line">
            <a:avLst/>
          </a:prstGeom>
          <a:ln w="19050" cmpd="sng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>
            <a:off x="9588674" y="1412628"/>
            <a:ext cx="6263" cy="4750177"/>
          </a:xfrm>
          <a:prstGeom prst="line">
            <a:avLst/>
          </a:prstGeom>
          <a:ln w="19050" cmpd="sng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11138770" y="1437680"/>
            <a:ext cx="0" cy="4624917"/>
          </a:xfrm>
          <a:prstGeom prst="line">
            <a:avLst/>
          </a:prstGeom>
          <a:ln w="19050" cmpd="sng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線接點 19"/>
          <p:cNvCxnSpPr/>
          <p:nvPr/>
        </p:nvCxnSpPr>
        <p:spPr>
          <a:xfrm flipV="1">
            <a:off x="7290149" y="1540701"/>
            <a:ext cx="4609577" cy="25052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線接點 21"/>
          <p:cNvCxnSpPr/>
          <p:nvPr/>
        </p:nvCxnSpPr>
        <p:spPr>
          <a:xfrm flipV="1">
            <a:off x="7290149" y="3860103"/>
            <a:ext cx="4597051" cy="98122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流程圖: 接點 20"/>
          <p:cNvSpPr/>
          <p:nvPr/>
        </p:nvSpPr>
        <p:spPr>
          <a:xfrm>
            <a:off x="9421138" y="1617174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1</a:t>
            </a:r>
            <a:endParaRPr lang="zh-TW" altLang="en-US" dirty="0"/>
          </a:p>
        </p:txBody>
      </p:sp>
      <p:sp>
        <p:nvSpPr>
          <p:cNvPr id="24" name="流程圖: 接點 23"/>
          <p:cNvSpPr/>
          <p:nvPr/>
        </p:nvSpPr>
        <p:spPr>
          <a:xfrm>
            <a:off x="10971234" y="1967904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2</a:t>
            </a:r>
            <a:endParaRPr lang="zh-TW" altLang="en-US" dirty="0"/>
          </a:p>
        </p:txBody>
      </p:sp>
      <p:sp>
        <p:nvSpPr>
          <p:cNvPr id="25" name="流程圖: 接點 24"/>
          <p:cNvSpPr/>
          <p:nvPr/>
        </p:nvSpPr>
        <p:spPr>
          <a:xfrm>
            <a:off x="9421138" y="2392472"/>
            <a:ext cx="335072" cy="428818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3</a:t>
            </a:r>
            <a:endParaRPr lang="zh-TW" altLang="en-US" dirty="0"/>
          </a:p>
        </p:txBody>
      </p:sp>
      <p:sp>
        <p:nvSpPr>
          <p:cNvPr id="26" name="流程圖: 接點 25"/>
          <p:cNvSpPr/>
          <p:nvPr/>
        </p:nvSpPr>
        <p:spPr>
          <a:xfrm>
            <a:off x="10971234" y="3009651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4</a:t>
            </a:r>
            <a:endParaRPr lang="zh-TW" altLang="en-US" dirty="0"/>
          </a:p>
        </p:txBody>
      </p:sp>
      <p:sp>
        <p:nvSpPr>
          <p:cNvPr id="27" name="流程圖: 接點 26"/>
          <p:cNvSpPr/>
          <p:nvPr/>
        </p:nvSpPr>
        <p:spPr>
          <a:xfrm>
            <a:off x="9421138" y="4072276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5</a:t>
            </a:r>
            <a:endParaRPr lang="zh-TW" altLang="en-US" dirty="0"/>
          </a:p>
        </p:txBody>
      </p:sp>
      <p:sp>
        <p:nvSpPr>
          <p:cNvPr id="28" name="流程圖: 接點 27"/>
          <p:cNvSpPr/>
          <p:nvPr/>
        </p:nvSpPr>
        <p:spPr>
          <a:xfrm>
            <a:off x="10987935" y="4334005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6</a:t>
            </a:r>
            <a:endParaRPr lang="zh-TW" altLang="en-US" dirty="0"/>
          </a:p>
        </p:txBody>
      </p:sp>
      <p:cxnSp>
        <p:nvCxnSpPr>
          <p:cNvPr id="29" name="直線單箭頭接點 28"/>
          <p:cNvCxnSpPr>
            <a:stCxn id="21" idx="6"/>
            <a:endCxn id="24" idx="2"/>
          </p:cNvCxnSpPr>
          <p:nvPr/>
        </p:nvCxnSpPr>
        <p:spPr>
          <a:xfrm>
            <a:off x="9756210" y="1829458"/>
            <a:ext cx="1215024" cy="3507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984" name="直線單箭頭接點 41983"/>
          <p:cNvCxnSpPr>
            <a:stCxn id="24" idx="2"/>
            <a:endCxn id="25" idx="6"/>
          </p:cNvCxnSpPr>
          <p:nvPr/>
        </p:nvCxnSpPr>
        <p:spPr>
          <a:xfrm flipH="1">
            <a:off x="9756210" y="2180188"/>
            <a:ext cx="1215024" cy="4266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988" name="直線單箭頭接點 41987"/>
          <p:cNvCxnSpPr>
            <a:stCxn id="25" idx="6"/>
            <a:endCxn id="26" idx="2"/>
          </p:cNvCxnSpPr>
          <p:nvPr/>
        </p:nvCxnSpPr>
        <p:spPr>
          <a:xfrm>
            <a:off x="9756210" y="2606881"/>
            <a:ext cx="1215024" cy="6150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993" name="直線單箭頭接點 41992"/>
          <p:cNvCxnSpPr>
            <a:stCxn id="26" idx="2"/>
          </p:cNvCxnSpPr>
          <p:nvPr/>
        </p:nvCxnSpPr>
        <p:spPr>
          <a:xfrm flipH="1">
            <a:off x="9633970" y="3221935"/>
            <a:ext cx="1337264" cy="22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998" name="直線單箭頭接點 41997"/>
          <p:cNvCxnSpPr/>
          <p:nvPr/>
        </p:nvCxnSpPr>
        <p:spPr>
          <a:xfrm>
            <a:off x="9756210" y="4272034"/>
            <a:ext cx="1231725" cy="2867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003" name="直線單箭頭接點 42002"/>
          <p:cNvCxnSpPr>
            <a:stCxn id="28" idx="2"/>
          </p:cNvCxnSpPr>
          <p:nvPr/>
        </p:nvCxnSpPr>
        <p:spPr>
          <a:xfrm flipH="1">
            <a:off x="9588674" y="4546289"/>
            <a:ext cx="1399261" cy="1944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008" name="文字方塊 42007"/>
          <p:cNvSpPr txBox="1"/>
          <p:nvPr/>
        </p:nvSpPr>
        <p:spPr>
          <a:xfrm>
            <a:off x="7845975" y="1158843"/>
            <a:ext cx="664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/>
              <a:t>STATE</a:t>
            </a:r>
            <a:endParaRPr lang="zh-TW" altLang="en-US" sz="1600" dirty="0"/>
          </a:p>
        </p:txBody>
      </p:sp>
      <p:sp>
        <p:nvSpPr>
          <p:cNvPr id="57" name="文字方塊 56"/>
          <p:cNvSpPr txBox="1"/>
          <p:nvPr/>
        </p:nvSpPr>
        <p:spPr>
          <a:xfrm>
            <a:off x="7240045" y="2559192"/>
            <a:ext cx="14451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/>
              <a:t>INITIALIZATION</a:t>
            </a:r>
            <a:endParaRPr lang="zh-TW" altLang="en-US" sz="1600" dirty="0"/>
          </a:p>
        </p:txBody>
      </p:sp>
      <p:sp>
        <p:nvSpPr>
          <p:cNvPr id="58" name="文字方塊 57"/>
          <p:cNvSpPr txBox="1"/>
          <p:nvPr/>
        </p:nvSpPr>
        <p:spPr>
          <a:xfrm>
            <a:off x="7381296" y="4963690"/>
            <a:ext cx="1128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/>
              <a:t>RENEWING</a:t>
            </a:r>
            <a:endParaRPr lang="zh-TW" altLang="en-US" sz="1600" dirty="0"/>
          </a:p>
        </p:txBody>
      </p:sp>
      <p:sp>
        <p:nvSpPr>
          <p:cNvPr id="42009" name="矩形 42008"/>
          <p:cNvSpPr/>
          <p:nvPr/>
        </p:nvSpPr>
        <p:spPr>
          <a:xfrm>
            <a:off x="10108503" y="1686253"/>
            <a:ext cx="7182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/>
              <a:t>Discover</a:t>
            </a:r>
            <a:endParaRPr lang="zh-TW" altLang="en-US" sz="1200" dirty="0"/>
          </a:p>
        </p:txBody>
      </p:sp>
      <p:sp>
        <p:nvSpPr>
          <p:cNvPr id="60" name="矩形 59"/>
          <p:cNvSpPr/>
          <p:nvPr/>
        </p:nvSpPr>
        <p:spPr>
          <a:xfrm>
            <a:off x="9972805" y="2201907"/>
            <a:ext cx="5047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Offer</a:t>
            </a:r>
            <a:endParaRPr lang="zh-TW" altLang="en-US" sz="1200" dirty="0"/>
          </a:p>
        </p:txBody>
      </p:sp>
      <p:sp>
        <p:nvSpPr>
          <p:cNvPr id="61" name="矩形 60"/>
          <p:cNvSpPr/>
          <p:nvPr/>
        </p:nvSpPr>
        <p:spPr>
          <a:xfrm>
            <a:off x="10128847" y="2620160"/>
            <a:ext cx="6899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Request</a:t>
            </a:r>
            <a:endParaRPr lang="zh-TW" altLang="en-US" sz="1200" dirty="0"/>
          </a:p>
        </p:txBody>
      </p:sp>
      <p:sp>
        <p:nvSpPr>
          <p:cNvPr id="62" name="矩形 61"/>
          <p:cNvSpPr/>
          <p:nvPr/>
        </p:nvSpPr>
        <p:spPr>
          <a:xfrm>
            <a:off x="9988000" y="3111231"/>
            <a:ext cx="4106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Ack</a:t>
            </a:r>
            <a:endParaRPr lang="zh-TW" altLang="en-US" sz="1200" dirty="0"/>
          </a:p>
        </p:txBody>
      </p:sp>
      <p:sp>
        <p:nvSpPr>
          <p:cNvPr id="63" name="矩形 62"/>
          <p:cNvSpPr/>
          <p:nvPr/>
        </p:nvSpPr>
        <p:spPr>
          <a:xfrm>
            <a:off x="9934726" y="4044480"/>
            <a:ext cx="6899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Request</a:t>
            </a:r>
            <a:endParaRPr lang="zh-TW" altLang="en-US" sz="1200" dirty="0"/>
          </a:p>
        </p:txBody>
      </p:sp>
      <p:sp>
        <p:nvSpPr>
          <p:cNvPr id="64" name="矩形 63"/>
          <p:cNvSpPr/>
          <p:nvPr/>
        </p:nvSpPr>
        <p:spPr>
          <a:xfrm>
            <a:off x="9969964" y="4426733"/>
            <a:ext cx="4106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Ack</a:t>
            </a:r>
            <a:endParaRPr lang="zh-TW" altLang="en-US" sz="1200" dirty="0"/>
          </a:p>
        </p:txBody>
      </p:sp>
      <p:sp>
        <p:nvSpPr>
          <p:cNvPr id="66" name="文字方塊 65"/>
          <p:cNvSpPr txBox="1"/>
          <p:nvPr/>
        </p:nvSpPr>
        <p:spPr>
          <a:xfrm>
            <a:off x="7131993" y="3341769"/>
            <a:ext cx="1579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EXTEND ADDRESS LEASE</a:t>
            </a:r>
            <a:endParaRPr lang="zh-TW" altLang="en-US" sz="1600" dirty="0"/>
          </a:p>
        </p:txBody>
      </p:sp>
      <p:sp>
        <p:nvSpPr>
          <p:cNvPr id="67" name="文字方塊 66"/>
          <p:cNvSpPr txBox="1"/>
          <p:nvPr/>
        </p:nvSpPr>
        <p:spPr>
          <a:xfrm>
            <a:off x="8598209" y="4183638"/>
            <a:ext cx="10357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1/2 OF LEASE</a:t>
            </a:r>
            <a:endParaRPr lang="zh-TW" altLang="en-US" sz="1000" dirty="0"/>
          </a:p>
        </p:txBody>
      </p:sp>
      <p:sp>
        <p:nvSpPr>
          <p:cNvPr id="68" name="文字方塊 67"/>
          <p:cNvSpPr txBox="1"/>
          <p:nvPr/>
        </p:nvSpPr>
        <p:spPr>
          <a:xfrm>
            <a:off x="8594034" y="5003643"/>
            <a:ext cx="13781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7/8 OF LEASE</a:t>
            </a:r>
            <a:endParaRPr lang="zh-TW" altLang="en-US" sz="1000" dirty="0"/>
          </a:p>
        </p:txBody>
      </p:sp>
      <p:sp>
        <p:nvSpPr>
          <p:cNvPr id="72" name="流程圖: 接點 71"/>
          <p:cNvSpPr/>
          <p:nvPr/>
        </p:nvSpPr>
        <p:spPr>
          <a:xfrm>
            <a:off x="9421138" y="4877677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7</a:t>
            </a:r>
            <a:endParaRPr lang="zh-TW" altLang="en-US" dirty="0"/>
          </a:p>
        </p:txBody>
      </p:sp>
      <p:sp>
        <p:nvSpPr>
          <p:cNvPr id="73" name="流程圖: 接點 72"/>
          <p:cNvSpPr/>
          <p:nvPr/>
        </p:nvSpPr>
        <p:spPr>
          <a:xfrm>
            <a:off x="10971234" y="5302244"/>
            <a:ext cx="335072" cy="42456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8</a:t>
            </a:r>
            <a:endParaRPr lang="zh-TW" altLang="en-US" dirty="0"/>
          </a:p>
        </p:txBody>
      </p:sp>
      <p:cxnSp>
        <p:nvCxnSpPr>
          <p:cNvPr id="74" name="直線單箭頭接點 73"/>
          <p:cNvCxnSpPr>
            <a:stCxn id="72" idx="6"/>
            <a:endCxn id="73" idx="2"/>
          </p:cNvCxnSpPr>
          <p:nvPr/>
        </p:nvCxnSpPr>
        <p:spPr>
          <a:xfrm>
            <a:off x="9756210" y="5089961"/>
            <a:ext cx="1215024" cy="42456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線單箭頭接點 76"/>
          <p:cNvCxnSpPr>
            <a:stCxn id="73" idx="2"/>
          </p:cNvCxnSpPr>
          <p:nvPr/>
        </p:nvCxnSpPr>
        <p:spPr>
          <a:xfrm flipH="1">
            <a:off x="9594937" y="5514528"/>
            <a:ext cx="1376297" cy="3351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矩形 79"/>
          <p:cNvSpPr/>
          <p:nvPr/>
        </p:nvSpPr>
        <p:spPr>
          <a:xfrm>
            <a:off x="9966539" y="4981268"/>
            <a:ext cx="6899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Request</a:t>
            </a:r>
            <a:endParaRPr lang="zh-TW" altLang="en-US" sz="1200" dirty="0"/>
          </a:p>
        </p:txBody>
      </p:sp>
      <p:sp>
        <p:nvSpPr>
          <p:cNvPr id="81" name="矩形 80"/>
          <p:cNvSpPr/>
          <p:nvPr/>
        </p:nvSpPr>
        <p:spPr>
          <a:xfrm>
            <a:off x="9987999" y="5489752"/>
            <a:ext cx="4106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200" dirty="0" smtClean="0"/>
              <a:t>Ack</a:t>
            </a:r>
            <a:endParaRPr lang="zh-TW" altLang="en-US" sz="1200" dirty="0"/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15665" y="10873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4.3.1. S/W function block diagram and function description for each block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8377519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C3A1EF9-DE97-844F-B061-0026C229DD45}"/>
              </a:ext>
            </a:extLst>
          </p:cNvPr>
          <p:cNvSpPr txBox="1"/>
          <p:nvPr/>
        </p:nvSpPr>
        <p:spPr>
          <a:xfrm flipH="1">
            <a:off x="1231882" y="439758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Google Far Field Voice Pipeline</a:t>
            </a:r>
            <a:endParaRPr lang="zh-TW" altLang="en-US" sz="2400" b="1" dirty="0"/>
          </a:p>
        </p:txBody>
      </p:sp>
      <p:pic>
        <p:nvPicPr>
          <p:cNvPr id="4" name="圖片 3" descr="https://lh3.googleusercontent.com/nRLw4fRyfQhuC7C3YlSRMxLfu-ott_ffEFboJvV9nolZ7BhiMsGqTTShsUX3eNj9O00=w895">
            <a:extLst>
              <a:ext uri="{FF2B5EF4-FFF2-40B4-BE49-F238E27FC236}">
                <a16:creationId xmlns:a16="http://schemas.microsoft.com/office/drawing/2014/main" xmlns="" id="{DD1C786A-6FBE-AB4D-AE35-18C6CE8916D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107" y="2086555"/>
            <a:ext cx="8008536" cy="35068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D0A5125-8559-BB48-866C-3C898E70C7CC}"/>
              </a:ext>
            </a:extLst>
          </p:cNvPr>
          <p:cNvSpPr/>
          <p:nvPr/>
        </p:nvSpPr>
        <p:spPr>
          <a:xfrm>
            <a:off x="576105" y="886226"/>
            <a:ext cx="104502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sz="1600" kern="1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It must design an audio HAL that meets Google far field speech requirements. </a:t>
            </a:r>
            <a:endParaRPr lang="zh-TW" altLang="zh-TW" sz="1600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sz="1600" kern="1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 secured audio device source, AUDIO_DEVICE_IN_ECHO_REFERENCE from Android Framework, is used to pipe secured loopback audio sources such as app content player (YouTube) and external inputs (HDMI-in).</a:t>
            </a:r>
            <a:endParaRPr lang="zh-TW" altLang="zh-TW" sz="1600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C26EEBF9-7A9B-8041-8342-327D142F9896}"/>
              </a:ext>
            </a:extLst>
          </p:cNvPr>
          <p:cNvSpPr txBox="1"/>
          <p:nvPr/>
        </p:nvSpPr>
        <p:spPr>
          <a:xfrm flipH="1">
            <a:off x="0" y="13780"/>
            <a:ext cx="12273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4.3.1. S/W function block diagram and function description for each block</a:t>
            </a:r>
            <a:endParaRPr lang="zh-TW" altLang="en-US" sz="2400" b="1" dirty="0"/>
          </a:p>
        </p:txBody>
      </p:sp>
      <p:sp>
        <p:nvSpPr>
          <p:cNvPr id="3" name="文字方塊 2"/>
          <p:cNvSpPr txBox="1"/>
          <p:nvPr/>
        </p:nvSpPr>
        <p:spPr>
          <a:xfrm>
            <a:off x="371789" y="5736224"/>
            <a:ext cx="11142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>
                <a:solidFill>
                  <a:srgbClr val="0070C0"/>
                </a:solidFill>
              </a:rPr>
              <a:t>Design consideration and conflict: Current MIC input data passes through the Conexant for Giga Genie but Google FFV design doesn’t require extra Conexant chip, so it needs Google/ </a:t>
            </a:r>
            <a:r>
              <a:rPr lang="en-US" altLang="zh-TW" sz="1600" dirty="0" err="1">
                <a:solidFill>
                  <a:srgbClr val="0070C0"/>
                </a:solidFill>
              </a:rPr>
              <a:t>Amlogic</a:t>
            </a:r>
            <a:r>
              <a:rPr lang="en-US" altLang="zh-TW" sz="1600" dirty="0">
                <a:solidFill>
                  <a:srgbClr val="0070C0"/>
                </a:solidFill>
              </a:rPr>
              <a:t> to discuss with KT for how to enable dual FFV feature.  </a:t>
            </a:r>
            <a:endParaRPr lang="zh-TW" altLang="en-US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34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="" xmlns:a16="http://schemas.microsoft.com/office/drawing/2014/main" id="{FA0C9643-169C-4121-B178-12480B7FBD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173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4.3.2 List of </a:t>
            </a:r>
            <a:r>
              <a:rPr lang="en-US" sz="2400" b="1" dirty="0" err="1" smtClean="0"/>
              <a:t>OpenSource</a:t>
            </a:r>
            <a:r>
              <a:rPr lang="en-US" sz="2400" b="1" dirty="0" smtClean="0"/>
              <a:t> SW licenses</a:t>
            </a:r>
            <a:endParaRPr lang="zh-TW" altLang="en-US" sz="2400" b="1" dirty="0"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154294"/>
              </p:ext>
            </p:extLst>
          </p:nvPr>
        </p:nvGraphicFramePr>
        <p:xfrm>
          <a:off x="782321" y="656751"/>
          <a:ext cx="8128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4283"/>
                <a:gridCol w="664371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Items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License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Android 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Android Apache License 2.0 for </a:t>
                      </a:r>
                      <a:r>
                        <a:rPr lang="en-US" altLang="zh-TW" dirty="0" err="1" smtClean="0"/>
                        <a:t>userspace</a:t>
                      </a:r>
                      <a:r>
                        <a:rPr lang="en-US" altLang="zh-TW" dirty="0" smtClean="0"/>
                        <a:t> software,</a:t>
                      </a:r>
                    </a:p>
                    <a:p>
                      <a:r>
                        <a:rPr lang="en-US" altLang="zh-TW" dirty="0" smtClean="0"/>
                        <a:t>GNU GPL v2 for the Linux kernel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ffmpeg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GNU GPLv2,GPLv3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exfat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GNU GPLv2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libtiff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BSD-like license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ntfs-3g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GNU GPLv2</a:t>
                      </a:r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93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17252"/>
            <a:ext cx="10317191" cy="543465"/>
          </a:xfrm>
        </p:spPr>
        <p:txBody>
          <a:bodyPr>
            <a:normAutofit/>
          </a:bodyPr>
          <a:lstStyle/>
          <a:p>
            <a:r>
              <a:rPr lang="en-US" altLang="zh-TW" sz="2400" b="1" dirty="0">
                <a:latin typeface="+mn-lt"/>
              </a:rPr>
              <a:t>4.4 Function and </a:t>
            </a:r>
            <a:r>
              <a:rPr lang="en-US" altLang="zh-TW" sz="2400" b="1" dirty="0" smtClean="0">
                <a:latin typeface="+mn-lt"/>
              </a:rPr>
              <a:t>performance – S905X4 Benchmark Test Report</a:t>
            </a:r>
            <a:endParaRPr lang="zh-TW" altLang="en-US" sz="2400" b="1" dirty="0">
              <a:latin typeface="+mn-lt"/>
            </a:endParaRPr>
          </a:p>
        </p:txBody>
      </p:sp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9795218"/>
              </p:ext>
            </p:extLst>
          </p:nvPr>
        </p:nvGraphicFramePr>
        <p:xfrm>
          <a:off x="7897906" y="1255057"/>
          <a:ext cx="914400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9" name="工作表" showAsIcon="1" r:id="rId3" imgW="914400" imgH="768240" progId="Excel.Sheet.12">
                  <p:embed/>
                </p:oleObj>
              </mc:Choice>
              <mc:Fallback>
                <p:oleObj name="工作表" showAsIcon="1" r:id="rId3" imgW="914400" imgH="768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97906" y="1255057"/>
                        <a:ext cx="914400" cy="768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817471"/>
              </p:ext>
            </p:extLst>
          </p:nvPr>
        </p:nvGraphicFramePr>
        <p:xfrm>
          <a:off x="510988" y="824752"/>
          <a:ext cx="6957592" cy="5190851"/>
        </p:xfrm>
        <a:graphic>
          <a:graphicData uri="http://schemas.openxmlformats.org/drawingml/2006/table">
            <a:tbl>
              <a:tblPr/>
              <a:tblGrid>
                <a:gridCol w="1139103"/>
                <a:gridCol w="2414123"/>
                <a:gridCol w="1702183"/>
                <a:gridCol w="1702183"/>
              </a:tblGrid>
              <a:tr h="1377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Project</a:t>
                      </a:r>
                    </a:p>
                  </a:txBody>
                  <a:tcPr marL="3397" marR="3397" marT="3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SC2_S905X4_AH212 Android Q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37774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Firmware Version</a:t>
                      </a:r>
                    </a:p>
                  </a:txBody>
                  <a:tcPr marL="3397" marR="3397" marT="3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600" b="0" i="0" u="sng" strike="noStrike">
                          <a:solidFill>
                            <a:srgbClr val="0563C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  <a:hlinkClick r:id="rId5"/>
                        </a:rPr>
                        <a:t>http://firmware.myamlogic.com/shanghai/image/android/Android-Q/Android_TV/patchbuild/2020-08-24/ohm-</a:t>
                      </a:r>
                      <a:endParaRPr lang="en-US" sz="600" b="0" i="0" u="sng" strike="noStrike">
                        <a:solidFill>
                          <a:srgbClr val="0563C1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377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userdebug-android32-kernel64-GTVS-57/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377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http://firmware.myamlogic.com/shanghai/image/android/Android-Q/Android_TV/patchbuild/2020-08-26/ohm-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3777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userdebug-android32-kernel64-GTVS-61/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4993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Type</a:t>
                      </a:r>
                    </a:p>
                  </a:txBody>
                  <a:tcPr marL="3397" marR="3397" marT="3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2020/8/27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rowSpan="9"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Benchmark</a:t>
                      </a:r>
                    </a:p>
                  </a:txBody>
                  <a:tcPr marL="3397" marR="3397" marT="3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Project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SC2-S905X4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Hardware Spec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AH212+2G Memory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Software Spec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Android Q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CPU MAX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2.0GHz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GPU MAX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846MHz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DDR Frequency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DDR4 1584MHz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System Spec.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32bit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Screen Resolution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3840*2160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gridSpan="2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Time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1st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rowSpan="20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Antutu v8</a:t>
                      </a:r>
                    </a:p>
                  </a:txBody>
                  <a:tcPr marL="3397" marR="3397" marT="339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Total Score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95323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CPU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Total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35508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CPU Mathematical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4931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CPU Common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7401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CPU Multi-Core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23176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GPU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Total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10820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Terracotta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out of memory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Coastline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3161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Refinery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7659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Memory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Total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33272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RAM Access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17582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ROM APP IO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1332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ROM Sequential Read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2803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ROM Sequential Write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675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ROM Random Access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10880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UX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Total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15723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Data Security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3806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Data Processing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4677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93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Image Processing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2441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982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User Experience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4799</a:t>
                      </a:r>
                    </a:p>
                  </a:txBody>
                  <a:tcPr marL="3397" marR="3397" marT="3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72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-154831"/>
            <a:ext cx="10515600" cy="918633"/>
          </a:xfrm>
        </p:spPr>
        <p:txBody>
          <a:bodyPr>
            <a:normAutofit/>
          </a:bodyPr>
          <a:lstStyle/>
          <a:p>
            <a:r>
              <a:rPr lang="en-US" altLang="zh-TW" sz="2400" b="1" dirty="0" smtClean="0">
                <a:latin typeface="+mn-lt"/>
              </a:rPr>
              <a:t>4.5.3 Features and excellence of the proposed solution</a:t>
            </a:r>
            <a:endParaRPr lang="en-US" altLang="zh-TW" sz="2400" b="1" dirty="0">
              <a:latin typeface="+mn-lt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90282" y="632462"/>
            <a:ext cx="10515600" cy="3769209"/>
          </a:xfrm>
        </p:spPr>
        <p:txBody>
          <a:bodyPr/>
          <a:lstStyle/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 smtClean="0">
                <a:latin typeface="Calibri" panose="020F0502020204030204" pitchFamily="34" charset="0"/>
              </a:rPr>
              <a:t>Main </a:t>
            </a:r>
            <a:r>
              <a:rPr lang="en-US" altLang="zh-TW" dirty="0">
                <a:latin typeface="Calibri" panose="020F0502020204030204" pitchFamily="34" charset="0"/>
              </a:rPr>
              <a:t>stream box for HEVC/4K video 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dirty="0">
                <a:latin typeface="Calibri" panose="020F0502020204030204" pitchFamily="34" charset="0"/>
              </a:rPr>
              <a:t>HLS/MS Smooth </a:t>
            </a:r>
            <a:r>
              <a:rPr lang="en-US" altLang="zh-TW" dirty="0" smtClean="0">
                <a:latin typeface="Calibri" panose="020F0502020204030204" pitchFamily="34" charset="0"/>
              </a:rPr>
              <a:t>Streaming/MPEG-DASH, </a:t>
            </a:r>
            <a:endParaRPr lang="en-US" altLang="zh-TW" dirty="0">
              <a:latin typeface="Calibri" panose="020F0502020204030204" pitchFamily="34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dirty="0">
                <a:latin typeface="Calibri" panose="020F0502020204030204" pitchFamily="34" charset="0"/>
              </a:rPr>
              <a:t>HDR </a:t>
            </a:r>
            <a:r>
              <a:rPr lang="en-US" altLang="zh-TW" dirty="0" smtClean="0">
                <a:latin typeface="Calibri" panose="020F0502020204030204" pitchFamily="34" charset="0"/>
              </a:rPr>
              <a:t>10/ Dolby Vision</a:t>
            </a:r>
            <a:endParaRPr lang="en-US" altLang="zh-TW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>
                <a:latin typeface="Calibri" panose="020F0502020204030204" pitchFamily="34" charset="0"/>
              </a:rPr>
              <a:t>Google casting support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>
                <a:latin typeface="Calibri" panose="020F0502020204030204" pitchFamily="34" charset="0"/>
              </a:rPr>
              <a:t>BT Voice control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>
                <a:latin typeface="Calibri" panose="020F0502020204030204" pitchFamily="34" charset="0"/>
              </a:rPr>
              <a:t>Preload apps for TV services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TW" dirty="0">
                <a:latin typeface="Calibri" panose="020F0502020204030204" pitchFamily="34" charset="0"/>
              </a:rPr>
              <a:t>Over-The-Air image upgrade</a:t>
            </a:r>
          </a:p>
          <a:p>
            <a:pPr marL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TW" dirty="0">
                <a:latin typeface="Calibri" panose="020F0502020204030204" pitchFamily="34" charset="0"/>
                <a:ea typeface="新細明體" panose="02020500000000000000" charset="-120"/>
              </a:rPr>
              <a:t>Netflix NTS </a:t>
            </a:r>
            <a:r>
              <a:rPr lang="en-US" altLang="zh-TW" dirty="0" smtClean="0">
                <a:latin typeface="Calibri" panose="020F0502020204030204" pitchFamily="34" charset="0"/>
                <a:ea typeface="新細明體" panose="02020500000000000000" charset="-120"/>
              </a:rPr>
              <a:t>certificated</a:t>
            </a:r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17930" y="4167748"/>
            <a:ext cx="10515600" cy="9186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4.5.4 Eco friendly functions and </a:t>
            </a:r>
            <a:r>
              <a:rPr lang="en-US" altLang="zh-TW" sz="2400" b="1" dirty="0" smtClean="0">
                <a:latin typeface="+mn-lt"/>
              </a:rPr>
              <a:t>technologies</a:t>
            </a:r>
            <a:endParaRPr lang="en-US" altLang="zh-TW" sz="2400" b="1" dirty="0" smtClean="0">
              <a:latin typeface="+mn-lt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690282" y="4927354"/>
            <a:ext cx="6118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/>
              <a:t>Passive standby mode under 1W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5367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682171" y="580819"/>
            <a:ext cx="10827657" cy="5771263"/>
            <a:chOff x="1752573" y="769501"/>
            <a:chExt cx="9757255" cy="5771263"/>
          </a:xfrm>
        </p:grpSpPr>
        <p:sp>
          <p:nvSpPr>
            <p:cNvPr id="593" name="Shape"/>
            <p:cNvSpPr/>
            <p:nvPr/>
          </p:nvSpPr>
          <p:spPr>
            <a:xfrm>
              <a:off x="8577184" y="3862660"/>
              <a:ext cx="2383319" cy="25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extrusionOk="0">
                  <a:moveTo>
                    <a:pt x="3867" y="9525"/>
                  </a:moveTo>
                  <a:lnTo>
                    <a:pt x="0" y="0"/>
                  </a:lnTo>
                  <a:cubicBezTo>
                    <a:pt x="7200" y="21600"/>
                    <a:pt x="14400" y="21600"/>
                    <a:pt x="21600" y="0"/>
                  </a:cubicBezTo>
                  <a:lnTo>
                    <a:pt x="17733" y="9525"/>
                  </a:lnTo>
                  <a:cubicBezTo>
                    <a:pt x="13111" y="18425"/>
                    <a:pt x="8489" y="18425"/>
                    <a:pt x="3867" y="9525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>
              <a:miter lim="400000"/>
            </a:ln>
          </p:spPr>
          <p:txBody>
            <a:bodyPr lIns="54863" tIns="54864" rIns="54863" bIns="54864" anchor="ctr"/>
            <a:lstStyle/>
            <a:p>
              <a:pPr algn="ctr">
                <a:spcBef>
                  <a:spcPts val="960"/>
                </a:spcBef>
                <a:defRPr sz="1200" b="1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1400" dirty="0"/>
            </a:p>
          </p:txBody>
        </p:sp>
        <p:pic>
          <p:nvPicPr>
            <p:cNvPr id="583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9006382" y="769501"/>
              <a:ext cx="2503446" cy="43848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84" name="ISO9001"/>
            <p:cNvSpPr txBox="1"/>
            <p:nvPr/>
          </p:nvSpPr>
          <p:spPr>
            <a:xfrm>
              <a:off x="9234163" y="898616"/>
              <a:ext cx="872811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ISO9001</a:t>
              </a:r>
            </a:p>
          </p:txBody>
        </p:sp>
        <p:pic>
          <p:nvPicPr>
            <p:cNvPr id="585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6620843" y="769501"/>
              <a:ext cx="2503446" cy="43848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86" name="OHS600651"/>
            <p:cNvSpPr txBox="1"/>
            <p:nvPr/>
          </p:nvSpPr>
          <p:spPr>
            <a:xfrm>
              <a:off x="6809472" y="898616"/>
              <a:ext cx="1167971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OHS600651</a:t>
              </a:r>
            </a:p>
          </p:txBody>
        </p:sp>
        <p:pic>
          <p:nvPicPr>
            <p:cNvPr id="587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4138110" y="769501"/>
              <a:ext cx="2503446" cy="43848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88" name="ISO50001"/>
            <p:cNvSpPr txBox="1"/>
            <p:nvPr/>
          </p:nvSpPr>
          <p:spPr>
            <a:xfrm>
              <a:off x="4326742" y="898616"/>
              <a:ext cx="978379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ISO50001</a:t>
              </a:r>
            </a:p>
          </p:txBody>
        </p:sp>
        <p:pic>
          <p:nvPicPr>
            <p:cNvPr id="589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1752573" y="769501"/>
              <a:ext cx="2503446" cy="43848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90" name="ISO140001"/>
            <p:cNvSpPr txBox="1"/>
            <p:nvPr/>
          </p:nvSpPr>
          <p:spPr>
            <a:xfrm>
              <a:off x="1941203" y="898616"/>
              <a:ext cx="1083947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ISO140001</a:t>
              </a:r>
            </a:p>
          </p:txBody>
        </p:sp>
        <p:sp>
          <p:nvSpPr>
            <p:cNvPr id="592" name="Shape"/>
            <p:cNvSpPr/>
            <p:nvPr/>
          </p:nvSpPr>
          <p:spPr>
            <a:xfrm>
              <a:off x="5122778" y="3862660"/>
              <a:ext cx="3120984" cy="25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extrusionOk="0">
                  <a:moveTo>
                    <a:pt x="3867" y="9525"/>
                  </a:moveTo>
                  <a:lnTo>
                    <a:pt x="0" y="0"/>
                  </a:lnTo>
                  <a:cubicBezTo>
                    <a:pt x="7200" y="21600"/>
                    <a:pt x="14400" y="21600"/>
                    <a:pt x="21600" y="0"/>
                  </a:cubicBezTo>
                  <a:lnTo>
                    <a:pt x="17733" y="9525"/>
                  </a:lnTo>
                  <a:cubicBezTo>
                    <a:pt x="13111" y="18425"/>
                    <a:pt x="8489" y="18425"/>
                    <a:pt x="3867" y="9525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>
              <a:miter lim="400000"/>
            </a:ln>
          </p:spPr>
          <p:txBody>
            <a:bodyPr lIns="54863" tIns="54864" rIns="54863" bIns="54864" anchor="ctr"/>
            <a:lstStyle/>
            <a:p>
              <a:pPr algn="ctr">
                <a:spcBef>
                  <a:spcPts val="960"/>
                </a:spcBef>
              </a:pPr>
              <a:endParaRPr dirty="0"/>
            </a:p>
          </p:txBody>
        </p:sp>
        <p:pic>
          <p:nvPicPr>
            <p:cNvPr id="595" name="ESD Certificate_Dec 13,2018~Dec 13,2019.pdf" descr="ESD Certificate_Dec 13,2018~Dec 13,2019.pdf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1778341" y="4264308"/>
              <a:ext cx="2161648" cy="2274449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2" name="Group"/>
            <p:cNvGrpSpPr/>
            <p:nvPr/>
          </p:nvGrpSpPr>
          <p:grpSpPr>
            <a:xfrm>
              <a:off x="4221756" y="4262304"/>
              <a:ext cx="2168787" cy="2278460"/>
              <a:chOff x="0" y="0"/>
              <a:chExt cx="1344721" cy="1898715"/>
            </a:xfrm>
          </p:grpSpPr>
          <p:sp>
            <p:nvSpPr>
              <p:cNvPr id="596" name="Rectangle"/>
              <p:cNvSpPr/>
              <p:nvPr/>
            </p:nvSpPr>
            <p:spPr>
              <a:xfrm>
                <a:off x="1556" y="0"/>
                <a:ext cx="1341609" cy="1898716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endParaRPr/>
              </a:p>
            </p:txBody>
          </p:sp>
          <p:pic>
            <p:nvPicPr>
              <p:cNvPr id="597" name="Funing _ISO 14064-4-2018.pdf" descr="Funing _ISO 14064-4-2018.pdf"/>
              <p:cNvPicPr>
                <a:picLocks noChangeAspect="1"/>
              </p:cNvPicPr>
              <p:nvPr/>
            </p:nvPicPr>
            <p:blipFill>
              <a:blip r:embed="rId4" cstate="print">
                <a:extLst/>
              </a:blip>
              <a:stretch>
                <a:fillRect/>
              </a:stretch>
            </p:blipFill>
            <p:spPr>
              <a:xfrm>
                <a:off x="0" y="1671"/>
                <a:ext cx="1344722" cy="189537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599" name="ISO9001-2015_FM 505939_EN.pdf" descr="ISO9001-2015_FM 505939_EN.pdf"/>
            <p:cNvPicPr>
              <a:picLocks noChangeAspect="1"/>
            </p:cNvPicPr>
            <p:nvPr/>
          </p:nvPicPr>
          <p:blipFill>
            <a:blip r:embed="rId5" cstate="print">
              <a:extLst/>
            </a:blip>
            <a:stretch>
              <a:fillRect/>
            </a:stretch>
          </p:blipFill>
          <p:spPr>
            <a:xfrm>
              <a:off x="9119404" y="1247516"/>
              <a:ext cx="2161437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0" name="ISO14001+Funing_2018.08.31~2020.08.31.pdf" descr="ISO14001+Funing_2018.08.31~2020.08.31.pdf"/>
            <p:cNvPicPr>
              <a:picLocks noChangeAspect="1"/>
            </p:cNvPicPr>
            <p:nvPr/>
          </p:nvPicPr>
          <p:blipFill>
            <a:blip r:embed="rId6" cstate="print">
              <a:extLst/>
            </a:blip>
            <a:stretch>
              <a:fillRect/>
            </a:stretch>
          </p:blipFill>
          <p:spPr>
            <a:xfrm>
              <a:off x="1778446" y="1247516"/>
              <a:ext cx="2161438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1" name="ISO50001-Funing_EN-v.pdf" descr="ISO50001-Funing_EN-v.pdf"/>
            <p:cNvPicPr>
              <a:picLocks noChangeAspect="1"/>
            </p:cNvPicPr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4225589" y="1247516"/>
              <a:ext cx="2161125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2" name="OHS600651_Funing_2016.09.08~2019.09.08.pdf" descr="OHS600651_Funing_2016.09.08~2019.09.08.pdf"/>
            <p:cNvPicPr>
              <a:picLocks noChangeAspect="1"/>
            </p:cNvPicPr>
            <p:nvPr/>
          </p:nvPicPr>
          <p:blipFill>
            <a:blip r:embed="rId8" cstate="print">
              <a:extLst/>
            </a:blip>
            <a:stretch>
              <a:fillRect/>
            </a:stretch>
          </p:blipFill>
          <p:spPr>
            <a:xfrm>
              <a:off x="6672419" y="1247516"/>
              <a:ext cx="2161438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3" name="SA8000-Ecertificate - SA 696205.pdf" descr="SA8000-Ecertificate - SA 696205.pdf"/>
            <p:cNvPicPr>
              <a:picLocks noChangeAspect="1"/>
            </p:cNvPicPr>
            <p:nvPr/>
          </p:nvPicPr>
          <p:blipFill>
            <a:blip r:embed="rId9" cstate="print">
              <a:extLst/>
            </a:blip>
            <a:stretch>
              <a:fillRect/>
            </a:stretch>
          </p:blipFill>
          <p:spPr>
            <a:xfrm>
              <a:off x="6672419" y="4264308"/>
              <a:ext cx="2161438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4" name="TL9000_FM 25031-EN.pdf" descr="TL9000_FM 25031-EN.pdf"/>
            <p:cNvPicPr>
              <a:picLocks noChangeAspect="1"/>
            </p:cNvPicPr>
            <p:nvPr/>
          </p:nvPicPr>
          <p:blipFill>
            <a:blip r:embed="rId10" cstate="print">
              <a:extLst/>
            </a:blip>
            <a:stretch>
              <a:fillRect/>
            </a:stretch>
          </p:blipFill>
          <p:spPr>
            <a:xfrm>
              <a:off x="9119387" y="4264220"/>
              <a:ext cx="2161438" cy="2274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05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9006382" y="3784234"/>
              <a:ext cx="2503446" cy="43848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606" name="TL9000"/>
            <p:cNvSpPr txBox="1"/>
            <p:nvPr/>
          </p:nvSpPr>
          <p:spPr>
            <a:xfrm>
              <a:off x="9234166" y="3913347"/>
              <a:ext cx="773705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TL9000</a:t>
              </a:r>
            </a:p>
          </p:txBody>
        </p:sp>
        <p:pic>
          <p:nvPicPr>
            <p:cNvPr id="607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6620843" y="3784234"/>
              <a:ext cx="2503446" cy="43848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608" name="SA8000"/>
            <p:cNvSpPr txBox="1"/>
            <p:nvPr/>
          </p:nvSpPr>
          <p:spPr>
            <a:xfrm>
              <a:off x="6809475" y="3913347"/>
              <a:ext cx="803867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SA8000</a:t>
              </a:r>
            </a:p>
          </p:txBody>
        </p:sp>
        <p:pic>
          <p:nvPicPr>
            <p:cNvPr id="609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4138110" y="3784234"/>
              <a:ext cx="2503446" cy="43848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610" name="ISO14064"/>
            <p:cNvSpPr txBox="1"/>
            <p:nvPr/>
          </p:nvSpPr>
          <p:spPr>
            <a:xfrm>
              <a:off x="4326742" y="3913347"/>
              <a:ext cx="978379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ISO14064</a:t>
              </a:r>
            </a:p>
          </p:txBody>
        </p:sp>
        <p:pic>
          <p:nvPicPr>
            <p:cNvPr id="611" name="Image" descr="Image"/>
            <p:cNvPicPr>
              <a:picLocks noChangeAspect="1"/>
            </p:cNvPicPr>
            <p:nvPr/>
          </p:nvPicPr>
          <p:blipFill>
            <a:blip r:embed="rId2" cstate="print">
              <a:extLst/>
            </a:blip>
            <a:stretch>
              <a:fillRect/>
            </a:stretch>
          </p:blipFill>
          <p:spPr>
            <a:xfrm>
              <a:off x="1752573" y="3784234"/>
              <a:ext cx="2503446" cy="438486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612" name="ESD"/>
            <p:cNvSpPr txBox="1"/>
            <p:nvPr/>
          </p:nvSpPr>
          <p:spPr>
            <a:xfrm>
              <a:off x="1941205" y="3913347"/>
              <a:ext cx="487164" cy="31085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863" tIns="54864" rIns="54863" bIns="54864">
              <a:spAutoFit/>
            </a:bodyPr>
            <a:lstStyle>
              <a:lvl1pPr defTabSz="912494">
                <a:lnSpc>
                  <a:spcPct val="130000"/>
                </a:lnSpc>
                <a:defRPr sz="1100" b="1">
                  <a:solidFill>
                    <a:srgbClr val="FFFFFF"/>
                  </a:solidFill>
                  <a:latin typeface="微软雅黑"/>
                  <a:ea typeface="微软雅黑"/>
                  <a:cs typeface="微软雅黑"/>
                  <a:sym typeface="微软雅黑"/>
                </a:defRPr>
              </a:lvl1pPr>
            </a:lstStyle>
            <a:p>
              <a:r>
                <a:rPr sz="1000" dirty="0"/>
                <a:t>ESD</a:t>
              </a:r>
            </a:p>
          </p:txBody>
        </p:sp>
      </p:grpSp>
      <p:sp>
        <p:nvSpPr>
          <p:cNvPr id="32" name="Rectangle 2"/>
          <p:cNvSpPr txBox="1"/>
          <p:nvPr/>
        </p:nvSpPr>
        <p:spPr>
          <a:xfrm>
            <a:off x="0" y="-31565"/>
            <a:ext cx="9677401" cy="567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ctr"/>
          <a:lstStyle>
            <a:lvl1pPr defTabSz="912494">
              <a:lnSpc>
                <a:spcPct val="150000"/>
              </a:lnSpc>
              <a:def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defTabSz="914400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+mn-lt"/>
                <a:ea typeface="微軟正黑體" pitchFamily="34" charset="-120"/>
                <a:cs typeface="+mn-cs"/>
              </a:rPr>
              <a:t>4.6.1 </a:t>
            </a:r>
            <a:r>
              <a:rPr lang="en-US" altLang="zh-TW" sz="2400" dirty="0" smtClean="0">
                <a:solidFill>
                  <a:schemeClr val="tx1"/>
                </a:solidFill>
                <a:latin typeface="+mn-lt"/>
                <a:ea typeface="微軟正黑體" pitchFamily="34" charset="-120"/>
                <a:cs typeface="+mn-cs"/>
              </a:rPr>
              <a:t>certification and patents</a:t>
            </a:r>
            <a:endParaRPr lang="en-US" altLang="zh-TW" sz="2400" dirty="0">
              <a:solidFill>
                <a:schemeClr val="tx1"/>
              </a:solidFill>
              <a:latin typeface="+mn-lt"/>
              <a:ea typeface="微軟正黑體" pitchFamily="34" charset="-120"/>
              <a:cs typeface="+mn-cs"/>
            </a:endParaRPr>
          </a:p>
        </p:txBody>
      </p:sp>
      <p:sp>
        <p:nvSpPr>
          <p:cNvPr id="34" name="Slide Number Placeholder 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43CE076-9D94-4E02-89E1-1CBB69E21360}" type="slidenum">
              <a:rPr lang="en-US" altLang="zh-TW" smtClean="0"/>
              <a:pPr/>
              <a:t>34</a:t>
            </a:fld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330109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485090" y="638829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There </a:t>
            </a:r>
            <a:r>
              <a:rPr lang="en-US" altLang="zh-TW" sz="2400" dirty="0"/>
              <a:t>are 188 OTT &amp; Smart speaker related patents (including invention patent, utility model patent and design patent</a:t>
            </a:r>
            <a:r>
              <a:rPr lang="en-US" altLang="zh-TW" sz="2400" dirty="0" smtClean="0"/>
              <a:t>)</a:t>
            </a:r>
          </a:p>
          <a:p>
            <a:r>
              <a:rPr lang="en-US" altLang="zh-TW" sz="2400" dirty="0" smtClean="0"/>
              <a:t>Below is the latest 10 patent list and the complete </a:t>
            </a:r>
            <a:r>
              <a:rPr lang="en-US" altLang="zh-TW" sz="2400" dirty="0" smtClean="0"/>
              <a:t>information </a:t>
            </a:r>
            <a:r>
              <a:rPr lang="en-US" altLang="zh-TW" sz="2400" dirty="0" smtClean="0"/>
              <a:t>please refer to the attachment</a:t>
            </a:r>
          </a:p>
          <a:p>
            <a:endParaRPr lang="zh-TW" altLang="en-US" sz="2400" dirty="0"/>
          </a:p>
          <a:p>
            <a:endParaRPr lang="zh-TW" altLang="en-US" sz="2400" dirty="0"/>
          </a:p>
        </p:txBody>
      </p:sp>
      <p:sp>
        <p:nvSpPr>
          <p:cNvPr id="6" name="Rectangle 2"/>
          <p:cNvSpPr txBox="1"/>
          <p:nvPr/>
        </p:nvSpPr>
        <p:spPr>
          <a:xfrm>
            <a:off x="11313" y="0"/>
            <a:ext cx="9677401" cy="567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anchor="ctr"/>
          <a:lstStyle>
            <a:lvl1pPr defTabSz="912494">
              <a:lnSpc>
                <a:spcPct val="150000"/>
              </a:lnSpc>
              <a:defRPr sz="2100" b="1">
                <a:solidFill>
                  <a:srgbClr val="FFFFFF"/>
                </a:solidFill>
                <a:latin typeface="微软雅黑"/>
                <a:ea typeface="微软雅黑"/>
                <a:cs typeface="微软雅黑"/>
                <a:sym typeface="微软雅黑"/>
              </a:defRPr>
            </a:lvl1pPr>
          </a:lstStyle>
          <a:p>
            <a:pPr defTabSz="914400">
              <a:lnSpc>
                <a:spcPct val="90000"/>
              </a:lnSpc>
            </a:pPr>
            <a:r>
              <a:rPr lang="en-US" altLang="zh-TW" sz="2400" dirty="0" smtClean="0">
                <a:solidFill>
                  <a:schemeClr val="tx1"/>
                </a:solidFill>
                <a:latin typeface="+mn-lt"/>
                <a:ea typeface="微軟正黑體" pitchFamily="34" charset="-120"/>
                <a:cs typeface="+mn-cs"/>
              </a:rPr>
              <a:t>4.6.1 </a:t>
            </a:r>
            <a:r>
              <a:rPr lang="en-US" altLang="zh-TW" sz="2400" dirty="0" smtClean="0">
                <a:solidFill>
                  <a:schemeClr val="tx1"/>
                </a:solidFill>
                <a:latin typeface="+mn-lt"/>
                <a:ea typeface="微軟正黑體" pitchFamily="34" charset="-120"/>
                <a:cs typeface="+mn-cs"/>
              </a:rPr>
              <a:t>certification and patents</a:t>
            </a:r>
            <a:endParaRPr lang="en-US" altLang="zh-TW" sz="2400" dirty="0">
              <a:solidFill>
                <a:schemeClr val="tx1"/>
              </a:solidFill>
              <a:latin typeface="+mn-lt"/>
              <a:ea typeface="微軟正黑體" pitchFamily="34" charset="-120"/>
              <a:cs typeface="+mn-cs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831" y="2281293"/>
            <a:ext cx="7518947" cy="2779900"/>
          </a:xfrm>
          <a:prstGeom prst="rect">
            <a:avLst/>
          </a:prstGeom>
        </p:spPr>
      </p:pic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0120675"/>
              </p:ext>
            </p:extLst>
          </p:nvPr>
        </p:nvGraphicFramePr>
        <p:xfrm>
          <a:off x="8532269" y="2281293"/>
          <a:ext cx="1253845" cy="1053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" name="工作表" showAsIcon="1" r:id="rId4" imgW="914400" imgH="768240" progId="Excel.Sheet.12">
                  <p:embed/>
                </p:oleObj>
              </mc:Choice>
              <mc:Fallback>
                <p:oleObj name="工作表" showAsIcon="1" r:id="rId4" imgW="914400" imgH="768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32269" y="2281293"/>
                        <a:ext cx="1253845" cy="10535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870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接點 3"/>
          <p:cNvCxnSpPr/>
          <p:nvPr/>
        </p:nvCxnSpPr>
        <p:spPr bwMode="auto">
          <a:xfrm>
            <a:off x="1848588" y="4308990"/>
            <a:ext cx="1954" cy="477838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7" name="橢圓 4"/>
          <p:cNvGrpSpPr>
            <a:grpSpLocks/>
          </p:cNvGrpSpPr>
          <p:nvPr/>
        </p:nvGrpSpPr>
        <p:grpSpPr bwMode="auto">
          <a:xfrm>
            <a:off x="521680" y="2120908"/>
            <a:ext cx="2645507" cy="2225675"/>
            <a:chOff x="346" y="1513"/>
            <a:chExt cx="1466" cy="1402"/>
          </a:xfrm>
        </p:grpSpPr>
        <p:pic>
          <p:nvPicPr>
            <p:cNvPr id="8" name="橢圓 4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" y="1513"/>
              <a:ext cx="1466" cy="1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577" y="1737"/>
              <a:ext cx="1006" cy="9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kumimoji="0" lang="en-US" altLang="zh-TW" sz="3000" dirty="0">
                  <a:solidFill>
                    <a:srgbClr val="0D0D0D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</a:rPr>
                <a:t>Reliability</a:t>
              </a:r>
              <a:endParaRPr kumimoji="0" lang="zh-TW" altLang="en-US" sz="3000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endParaRPr>
            </a:p>
          </p:txBody>
        </p:sp>
      </p:grpSp>
      <p:pic>
        <p:nvPicPr>
          <p:cNvPr id="10" name="圖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217" y="1446221"/>
            <a:ext cx="971061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圓角矩形 19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878" y="857406"/>
            <a:ext cx="6496538" cy="189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圖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570" y="4075122"/>
            <a:ext cx="83038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圓角矩形 23"/>
          <p:cNvGrpSpPr>
            <a:grpSpLocks/>
          </p:cNvGrpSpPr>
          <p:nvPr/>
        </p:nvGrpSpPr>
        <p:grpSpPr bwMode="auto">
          <a:xfrm>
            <a:off x="5273432" y="2752232"/>
            <a:ext cx="6519984" cy="2338885"/>
            <a:chOff x="2918" y="1714"/>
            <a:chExt cx="3072" cy="1400"/>
          </a:xfrm>
        </p:grpSpPr>
        <p:pic>
          <p:nvPicPr>
            <p:cNvPr id="14" name="圓角矩形 23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8" y="1714"/>
              <a:ext cx="3072" cy="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3000" y="1749"/>
              <a:ext cx="1460" cy="13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buSzPct val="100000"/>
              </a:pPr>
              <a:r>
                <a:rPr kumimoji="0" lang="en-US" altLang="zh-TW" sz="21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r>
                <a:rPr kumimoji="0" lang="en-US" altLang="zh-TW" sz="17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Mechanical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pitchFamily="34" charset="0"/>
                </a:rPr>
                <a:t>Vibration Test Random (Op)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pitchFamily="34" charset="0"/>
                </a:rPr>
                <a:t>Shock test (Op)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Label Adhesion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Abrasion Resistance of Label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Logo/Printing Abrasion Test</a:t>
              </a:r>
            </a:p>
          </p:txBody>
        </p:sp>
      </p:grpSp>
      <p:pic>
        <p:nvPicPr>
          <p:cNvPr id="16" name="圖片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863" y="5776922"/>
            <a:ext cx="100232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圓角矩形 26"/>
          <p:cNvGrpSpPr>
            <a:grpSpLocks/>
          </p:cNvGrpSpPr>
          <p:nvPr/>
        </p:nvGrpSpPr>
        <p:grpSpPr bwMode="auto">
          <a:xfrm>
            <a:off x="5378940" y="5138747"/>
            <a:ext cx="6414477" cy="1685925"/>
            <a:chOff x="2918" y="3145"/>
            <a:chExt cx="3072" cy="799"/>
          </a:xfrm>
        </p:grpSpPr>
        <p:pic>
          <p:nvPicPr>
            <p:cNvPr id="18" name="圓角矩形 26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8" y="3145"/>
              <a:ext cx="3072" cy="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2979" y="3204"/>
              <a:ext cx="2953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buSzPct val="100000"/>
              </a:pPr>
              <a:r>
                <a:rPr kumimoji="0" lang="en-US" altLang="zh-TW" sz="21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r>
                <a:rPr kumimoji="0" lang="en-US" altLang="zh-TW" sz="17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Package Test </a:t>
              </a:r>
              <a:endPara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endParaRP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Temperature and Humidity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Static Compression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Random Vibration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Free Fall Drop Packaged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Fix Displacement Vibration Test</a:t>
              </a:r>
            </a:p>
          </p:txBody>
        </p:sp>
      </p:grpSp>
      <p:grpSp>
        <p:nvGrpSpPr>
          <p:cNvPr id="20" name="Group 56"/>
          <p:cNvGrpSpPr>
            <a:grpSpLocks/>
          </p:cNvGrpSpPr>
          <p:nvPr/>
        </p:nvGrpSpPr>
        <p:grpSpPr bwMode="auto">
          <a:xfrm>
            <a:off x="135643" y="4688747"/>
            <a:ext cx="4654062" cy="1176839"/>
            <a:chOff x="178" y="2871"/>
            <a:chExt cx="2260" cy="1066"/>
          </a:xfrm>
        </p:grpSpPr>
        <p:pic>
          <p:nvPicPr>
            <p:cNvPr id="21" name="圓角矩形 17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" y="2871"/>
              <a:ext cx="1641" cy="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04" y="2951"/>
              <a:ext cx="2234" cy="9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0" bIns="0"/>
            <a:lstStyle>
              <a:lvl1pPr marL="457200" indent="-4572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spcBef>
                  <a:spcPct val="10000"/>
                </a:spcBef>
              </a:pPr>
              <a:r>
                <a:rPr kumimoji="0" lang="en-US" altLang="zh-TW" b="1" u="sng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</a:rPr>
                <a:t>Reliability Standard:</a:t>
              </a:r>
              <a:endParaRPr kumimoji="0" lang="en-US" altLang="zh-TW" sz="13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endParaRP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IEC60068 for Environmental</a:t>
              </a: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ISTA-2A for Package test</a:t>
              </a:r>
              <a:endParaRPr kumimoji="0" lang="en-US" altLang="zh-TW" sz="1200" dirty="0">
                <a:solidFill>
                  <a:srgbClr val="33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endParaRP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3</a:t>
              </a:r>
              <a:r>
                <a:rPr kumimoji="0" lang="en-US" altLang="zh-TW" sz="1200" baseline="300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rd</a:t>
              </a:r>
              <a:r>
                <a:rPr kumimoji="0" lang="en-US" altLang="zh-TW" sz="12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 Party Lab.: Orange color</a:t>
              </a:r>
            </a:p>
          </p:txBody>
        </p:sp>
      </p:grpSp>
      <p:sp>
        <p:nvSpPr>
          <p:cNvPr id="23" name="AutoShape 57"/>
          <p:cNvSpPr>
            <a:spLocks/>
          </p:cNvSpPr>
          <p:nvPr/>
        </p:nvSpPr>
        <p:spPr bwMode="auto">
          <a:xfrm>
            <a:off x="3161324" y="1804997"/>
            <a:ext cx="910493" cy="4262437"/>
          </a:xfrm>
          <a:prstGeom prst="leftBrace">
            <a:avLst>
              <a:gd name="adj1" fmla="val 16005"/>
              <a:gd name="adj2" fmla="val 39106"/>
            </a:avLst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7667" tIns="48834" rIns="97667" bIns="48834" anchor="ctr"/>
          <a:lstStyle/>
          <a:p>
            <a:pPr algn="ctr">
              <a:spcBef>
                <a:spcPct val="50000"/>
              </a:spcBef>
            </a:pPr>
            <a:endParaRPr kumimoji="0" lang="zh-TW" altLang="en-US">
              <a:latin typeface="Calibri" pitchFamily="34" charset="0"/>
            </a:endParaRPr>
          </a:p>
        </p:txBody>
      </p:sp>
      <p:sp>
        <p:nvSpPr>
          <p:cNvPr id="24" name="Line 59"/>
          <p:cNvSpPr>
            <a:spLocks noChangeShapeType="1"/>
          </p:cNvSpPr>
          <p:nvPr/>
        </p:nvSpPr>
        <p:spPr bwMode="auto">
          <a:xfrm>
            <a:off x="3360615" y="3470283"/>
            <a:ext cx="76004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25" name="Line 60"/>
          <p:cNvSpPr>
            <a:spLocks noChangeShapeType="1"/>
          </p:cNvSpPr>
          <p:nvPr/>
        </p:nvSpPr>
        <p:spPr bwMode="auto">
          <a:xfrm>
            <a:off x="4138246" y="3457583"/>
            <a:ext cx="0" cy="887413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26" name="Line 61"/>
          <p:cNvSpPr>
            <a:spLocks noChangeShapeType="1"/>
          </p:cNvSpPr>
          <p:nvPr/>
        </p:nvSpPr>
        <p:spPr bwMode="auto">
          <a:xfrm>
            <a:off x="4118708" y="4357696"/>
            <a:ext cx="298939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8611130" y="1195796"/>
            <a:ext cx="3035618" cy="1343842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High Temperature &amp; Humidity Test (Op)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Operational Temperature Range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Power on/of f with Temp.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Quicky</a:t>
            </a: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Power on/off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RDT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MTBF Prediction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HALT Test</a:t>
            </a:r>
          </a:p>
        </p:txBody>
      </p:sp>
      <p:sp>
        <p:nvSpPr>
          <p:cNvPr id="28" name="Text Box 14"/>
          <p:cNvSpPr txBox="1">
            <a:spLocks noChangeArrowheads="1"/>
          </p:cNvSpPr>
          <p:nvPr/>
        </p:nvSpPr>
        <p:spPr bwMode="auto">
          <a:xfrm>
            <a:off x="8559211" y="3018297"/>
            <a:ext cx="3087537" cy="1384747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Non-operating drop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Salt Spray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Connector Life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Button Life Test</a:t>
            </a: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5481165" y="857406"/>
            <a:ext cx="3064139" cy="1964808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</a:pPr>
            <a:r>
              <a:rPr kumimoji="0" lang="en-US" altLang="zh-TW" sz="17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Climatic Test</a:t>
            </a:r>
            <a:endParaRPr kumimoji="0" lang="en-US" altLang="zh-TW" sz="1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Thermal Profile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Cold / Hot Start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Continuation of temperature cycle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EDVT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Temperature and humidity cycles test</a:t>
            </a:r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135643" y="918796"/>
            <a:ext cx="5063543" cy="625475"/>
          </a:xfrm>
          <a:prstGeom prst="rect">
            <a:avLst/>
          </a:prstGeom>
        </p:spPr>
        <p:txBody>
          <a:bodyPr vert="horz" lIns="97657" tIns="48829" rIns="97657" bIns="48829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CN" sz="347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HWQA Reliability Test Items</a:t>
            </a:r>
          </a:p>
        </p:txBody>
      </p:sp>
      <p:sp>
        <p:nvSpPr>
          <p:cNvPr id="32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560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15"/>
          <p:cNvSpPr txBox="1"/>
          <p:nvPr/>
        </p:nvSpPr>
        <p:spPr>
          <a:xfrm>
            <a:off x="5220111" y="2168047"/>
            <a:ext cx="4802430" cy="26530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2400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Verify the hardware design by exposure of the product to wider temp &amp; voltage margining.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6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Temperature Margin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Min Op. Temp – 5’C ~ Max Op. Temp + 5’C 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6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Voltage Margin DC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 All Power Rail +/- 5%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6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Voltage Margin AC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90VAC /47Hz &amp; 264VAC / 63Hz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endParaRPr kumimoji="0" lang="en-US" altLang="zh-TW" sz="2400" b="0" dirty="0">
              <a:solidFill>
                <a:prstClr val="black"/>
              </a:solidFill>
              <a:latin typeface="Calibri"/>
              <a:ea typeface="標楷體" pitchFamily="65" charset="-120"/>
              <a:cs typeface="Arial" pitchFamily="34" charset="0"/>
            </a:endParaRPr>
          </a:p>
        </p:txBody>
      </p:sp>
      <p:pic>
        <p:nvPicPr>
          <p:cNvPr id="43" name="圖片 42">
            <a:extLst>
              <a:ext uri="{FF2B5EF4-FFF2-40B4-BE49-F238E27FC236}">
                <a16:creationId xmlns:a16="http://schemas.microsoft.com/office/drawing/2014/main" xmlns="" id="{AD673A27-00F6-D44F-91FD-AF52D97BF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3817" y="2118110"/>
            <a:ext cx="2268071" cy="23184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圓角矩形 20">
            <a:extLst>
              <a:ext uri="{FF2B5EF4-FFF2-40B4-BE49-F238E27FC236}">
                <a16:creationId xmlns:a16="http://schemas.microsoft.com/office/drawing/2014/main" xmlns="" id="{F6D8EB1D-DC28-B04A-83C8-0C546F0E814C}"/>
              </a:ext>
            </a:extLst>
          </p:cNvPr>
          <p:cNvSpPr/>
          <p:nvPr/>
        </p:nvSpPr>
        <p:spPr>
          <a:xfrm>
            <a:off x="818418" y="1380846"/>
            <a:ext cx="928096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EDVT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697393" y="766438"/>
            <a:ext cx="9856717" cy="56024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– </a:t>
            </a:r>
            <a:r>
              <a:rPr lang="en-US" altLang="zh-TW" sz="20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EDVT 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xmlns="" id="{FA0ACC50-E7E1-EC47-9551-0B8E562B5019}"/>
              </a:ext>
            </a:extLst>
          </p:cNvPr>
          <p:cNvSpPr txBox="1"/>
          <p:nvPr/>
        </p:nvSpPr>
        <p:spPr>
          <a:xfrm>
            <a:off x="5141549" y="1380846"/>
            <a:ext cx="477797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800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Electrical Design Verification Test</a:t>
            </a:r>
            <a:endParaRPr kumimoji="0" lang="zh-CN" altLang="en-US" sz="2800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" name="Picture 4">
            <a:extLst>
              <a:ext uri="{FF2B5EF4-FFF2-40B4-BE49-F238E27FC236}">
                <a16:creationId xmlns:a16="http://schemas.microsoft.com/office/drawing/2014/main" xmlns="" id="{562614A0-7826-BC42-B568-C4C341957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2821" y="4663749"/>
            <a:ext cx="2396688" cy="11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群組 16">
            <a:extLst>
              <a:ext uri="{FF2B5EF4-FFF2-40B4-BE49-F238E27FC236}">
                <a16:creationId xmlns:a16="http://schemas.microsoft.com/office/drawing/2014/main" xmlns="" id="{2DB360CF-7F9E-2D4C-BCC5-D32EAF8E049B}"/>
              </a:ext>
            </a:extLst>
          </p:cNvPr>
          <p:cNvGrpSpPr>
            <a:grpSpLocks/>
          </p:cNvGrpSpPr>
          <p:nvPr/>
        </p:nvGrpSpPr>
        <p:grpSpPr bwMode="auto">
          <a:xfrm>
            <a:off x="592946" y="2614734"/>
            <a:ext cx="1076114" cy="849904"/>
            <a:chOff x="3084785" y="5029310"/>
            <a:chExt cx="1515773" cy="949292"/>
          </a:xfrm>
        </p:grpSpPr>
        <p:pic>
          <p:nvPicPr>
            <p:cNvPr id="30" name="Picture 5" descr="Network power switch">
              <a:extLst>
                <a:ext uri="{FF2B5EF4-FFF2-40B4-BE49-F238E27FC236}">
                  <a16:creationId xmlns:a16="http://schemas.microsoft.com/office/drawing/2014/main" xmlns="" id="{F783B713-27DA-A046-9685-E3590558B6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owDiffused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4998" y="5029310"/>
              <a:ext cx="1296988" cy="765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xmlns="" id="{BCBB2FA3-21FF-1548-8F73-DB5689C6CB10}"/>
                </a:ext>
              </a:extLst>
            </p:cNvPr>
            <p:cNvSpPr txBox="1"/>
            <p:nvPr/>
          </p:nvSpPr>
          <p:spPr>
            <a:xfrm>
              <a:off x="3084785" y="5703588"/>
              <a:ext cx="1515773" cy="2750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000" b="0" dirty="0">
                  <a:solidFill>
                    <a:prstClr val="black"/>
                  </a:solidFill>
                  <a:latin typeface="Calibri"/>
                  <a:ea typeface="新細明體"/>
                </a:rPr>
                <a:t>Power Cycle Box</a:t>
              </a:r>
              <a:endParaRPr kumimoji="0" lang="zh-TW" altLang="en-US" sz="10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grpSp>
        <p:nvGrpSpPr>
          <p:cNvPr id="38" name="群組 45">
            <a:extLst>
              <a:ext uri="{FF2B5EF4-FFF2-40B4-BE49-F238E27FC236}">
                <a16:creationId xmlns:a16="http://schemas.microsoft.com/office/drawing/2014/main" xmlns="" id="{563C0967-DEFA-F44B-A6C4-CF05AA572719}"/>
              </a:ext>
            </a:extLst>
          </p:cNvPr>
          <p:cNvGrpSpPr>
            <a:grpSpLocks/>
          </p:cNvGrpSpPr>
          <p:nvPr/>
        </p:nvGrpSpPr>
        <p:grpSpPr bwMode="auto">
          <a:xfrm>
            <a:off x="818418" y="3741191"/>
            <a:ext cx="1083838" cy="597979"/>
            <a:chOff x="-3203909" y="3890128"/>
            <a:chExt cx="812878" cy="448935"/>
          </a:xfrm>
        </p:grpSpPr>
        <p:pic>
          <p:nvPicPr>
            <p:cNvPr id="39" name="圖片 46">
              <a:extLst>
                <a:ext uri="{FF2B5EF4-FFF2-40B4-BE49-F238E27FC236}">
                  <a16:creationId xmlns:a16="http://schemas.microsoft.com/office/drawing/2014/main" xmlns="" id="{E238F7EB-08E9-9748-94B8-4982BA4FC4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203909" y="3890128"/>
              <a:ext cx="713938" cy="27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文字方塊 39">
              <a:extLst>
                <a:ext uri="{FF2B5EF4-FFF2-40B4-BE49-F238E27FC236}">
                  <a16:creationId xmlns:a16="http://schemas.microsoft.com/office/drawing/2014/main" xmlns="" id="{8BCAC5DF-E5E5-F041-A66A-89B629A1D3A1}"/>
                </a:ext>
              </a:extLst>
            </p:cNvPr>
            <p:cNvSpPr txBox="1"/>
            <p:nvPr/>
          </p:nvSpPr>
          <p:spPr bwMode="auto">
            <a:xfrm>
              <a:off x="-2962531" y="4154212"/>
              <a:ext cx="571500" cy="1848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000" b="0" dirty="0">
                  <a:solidFill>
                    <a:prstClr val="black"/>
                  </a:solidFill>
                  <a:latin typeface="Calibri"/>
                  <a:ea typeface="新細明體"/>
                </a:rPr>
                <a:t>DAQ </a:t>
              </a:r>
              <a:endParaRPr kumimoji="0" lang="zh-TW" altLang="en-US" sz="10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pic>
        <p:nvPicPr>
          <p:cNvPr id="41" name="Picture 5">
            <a:extLst>
              <a:ext uri="{FF2B5EF4-FFF2-40B4-BE49-F238E27FC236}">
                <a16:creationId xmlns:a16="http://schemas.microsoft.com/office/drawing/2014/main" xmlns="" id="{BB33E3CE-EA3C-2344-A00D-4044ACC12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75610" y="2450854"/>
            <a:ext cx="860821" cy="400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文字方塊 44">
            <a:extLst>
              <a:ext uri="{FF2B5EF4-FFF2-40B4-BE49-F238E27FC236}">
                <a16:creationId xmlns:a16="http://schemas.microsoft.com/office/drawing/2014/main" xmlns="" id="{CD7BF871-CE67-9149-9789-A3B71DF24DE6}"/>
              </a:ext>
            </a:extLst>
          </p:cNvPr>
          <p:cNvSpPr txBox="1"/>
          <p:nvPr/>
        </p:nvSpPr>
        <p:spPr bwMode="auto">
          <a:xfrm>
            <a:off x="3718048" y="2859944"/>
            <a:ext cx="762001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00" b="0" dirty="0">
                <a:solidFill>
                  <a:prstClr val="black"/>
                </a:solidFill>
                <a:latin typeface="Calibri"/>
                <a:ea typeface="新細明體"/>
              </a:rPr>
              <a:t>IXIA </a:t>
            </a:r>
            <a:endParaRPr kumimoji="0" lang="zh-TW" altLang="en-US" sz="100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grpSp>
        <p:nvGrpSpPr>
          <p:cNvPr id="46" name="群組 10">
            <a:extLst>
              <a:ext uri="{FF2B5EF4-FFF2-40B4-BE49-F238E27FC236}">
                <a16:creationId xmlns:a16="http://schemas.microsoft.com/office/drawing/2014/main" xmlns="" id="{FCD7CDAA-AB3C-0049-B658-C381E7B889F7}"/>
              </a:ext>
            </a:extLst>
          </p:cNvPr>
          <p:cNvGrpSpPr>
            <a:grpSpLocks/>
          </p:cNvGrpSpPr>
          <p:nvPr/>
        </p:nvGrpSpPr>
        <p:grpSpPr bwMode="auto">
          <a:xfrm>
            <a:off x="3434515" y="3682468"/>
            <a:ext cx="2260621" cy="757982"/>
            <a:chOff x="-2794001" y="3972531"/>
            <a:chExt cx="1695465" cy="568486"/>
          </a:xfrm>
        </p:grpSpPr>
        <p:pic>
          <p:nvPicPr>
            <p:cNvPr id="47" name="Picture 11" descr="4 channel_power supply">
              <a:extLst>
                <a:ext uri="{FF2B5EF4-FFF2-40B4-BE49-F238E27FC236}">
                  <a16:creationId xmlns:a16="http://schemas.microsoft.com/office/drawing/2014/main" xmlns="" id="{2DA894F2-E671-424F-983A-311053512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94001" y="3972531"/>
              <a:ext cx="892058" cy="568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文字方塊 47">
              <a:extLst>
                <a:ext uri="{FF2B5EF4-FFF2-40B4-BE49-F238E27FC236}">
                  <a16:creationId xmlns:a16="http://schemas.microsoft.com/office/drawing/2014/main" xmlns="" id="{6FE0C2DD-0414-8C4E-9CDB-E89BA7845F73}"/>
                </a:ext>
              </a:extLst>
            </p:cNvPr>
            <p:cNvSpPr txBox="1"/>
            <p:nvPr/>
          </p:nvSpPr>
          <p:spPr>
            <a:xfrm>
              <a:off x="-2601899" y="4285731"/>
              <a:ext cx="1503363" cy="1731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900" b="0" dirty="0">
                  <a:solidFill>
                    <a:prstClr val="black"/>
                  </a:solidFill>
                  <a:latin typeface="Calibri"/>
                  <a:ea typeface="新細明體"/>
                </a:rPr>
                <a:t>Power Supply</a:t>
              </a:r>
              <a:endParaRPr kumimoji="0" lang="zh-TW" altLang="en-US" sz="9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sp>
        <p:nvSpPr>
          <p:cNvPr id="59" name="文字方塊 58">
            <a:extLst>
              <a:ext uri="{FF2B5EF4-FFF2-40B4-BE49-F238E27FC236}">
                <a16:creationId xmlns:a16="http://schemas.microsoft.com/office/drawing/2014/main" xmlns="" id="{6763F0FD-8A92-7F41-A9D1-B0375FB38954}"/>
              </a:ext>
            </a:extLst>
          </p:cNvPr>
          <p:cNvSpPr txBox="1"/>
          <p:nvPr/>
        </p:nvSpPr>
        <p:spPr bwMode="auto">
          <a:xfrm>
            <a:off x="1990812" y="4225304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EDVT Lab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22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361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圖片 53">
            <a:extLst>
              <a:ext uri="{FF2B5EF4-FFF2-40B4-BE49-F238E27FC236}">
                <a16:creationId xmlns:a16="http://schemas.microsoft.com/office/drawing/2014/main" xmlns="" id="{E77DEA53-B863-AF4C-943D-2369EC45FC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49123" y="2143820"/>
            <a:ext cx="2242842" cy="23513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TextBox 16"/>
          <p:cNvSpPr txBox="1"/>
          <p:nvPr/>
        </p:nvSpPr>
        <p:spPr>
          <a:xfrm>
            <a:off x="5562066" y="1212447"/>
            <a:ext cx="513384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800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Mechanical Design Verification Test</a:t>
            </a:r>
            <a:endParaRPr kumimoji="0" lang="zh-CN" altLang="en-US" sz="2800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8" name="矩形 26"/>
          <p:cNvSpPr>
            <a:spLocks noChangeArrowheads="1"/>
          </p:cNvSpPr>
          <p:nvPr/>
        </p:nvSpPr>
        <p:spPr bwMode="auto">
          <a:xfrm>
            <a:off x="2561737" y="1832177"/>
            <a:ext cx="492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CN" altLang="en-US" sz="600" dirty="0">
                <a:solidFill>
                  <a:prstClr val="white"/>
                </a:solidFill>
                <a:latin typeface="Calibri"/>
                <a:ea typeface="微软雅黑" panose="020B0503020204020204" pitchFamily="34" charset="-122"/>
                <a:sym typeface="Arial" panose="020B0604020202020204" pitchFamily="34" charset="0"/>
              </a:rPr>
              <a:t>ＭＤＶＴ</a:t>
            </a:r>
            <a:endParaRPr kumimoji="0" lang="zh-CN" altLang="en-US" sz="500" b="0" dirty="0">
              <a:solidFill>
                <a:prstClr val="white"/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圓角矩形 1">
            <a:extLst>
              <a:ext uri="{FF2B5EF4-FFF2-40B4-BE49-F238E27FC236}">
                <a16:creationId xmlns:a16="http://schemas.microsoft.com/office/drawing/2014/main" xmlns="" id="{91C88044-0448-5C4E-A848-2F651F1CD319}"/>
              </a:ext>
            </a:extLst>
          </p:cNvPr>
          <p:cNvSpPr/>
          <p:nvPr/>
        </p:nvSpPr>
        <p:spPr>
          <a:xfrm>
            <a:off x="735566" y="1239844"/>
            <a:ext cx="956816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MDVT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658883" y="701810"/>
            <a:ext cx="9856717" cy="37397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– </a:t>
            </a:r>
            <a:r>
              <a:rPr lang="en-US" altLang="zh-TW" sz="20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MDVT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pic>
        <p:nvPicPr>
          <p:cNvPr id="27" name="Picture 7" descr="KSON">
            <a:extLst>
              <a:ext uri="{FF2B5EF4-FFF2-40B4-BE49-F238E27FC236}">
                <a16:creationId xmlns:a16="http://schemas.microsoft.com/office/drawing/2014/main" xmlns="" id="{C3552735-52D9-7240-86B2-A173E25A1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102" y="1998681"/>
            <a:ext cx="893501" cy="708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文字方塊 27">
            <a:extLst>
              <a:ext uri="{FF2B5EF4-FFF2-40B4-BE49-F238E27FC236}">
                <a16:creationId xmlns:a16="http://schemas.microsoft.com/office/drawing/2014/main" xmlns="" id="{074EEE1E-31E9-1F4E-915E-88121A551C1A}"/>
              </a:ext>
            </a:extLst>
          </p:cNvPr>
          <p:cNvSpPr txBox="1"/>
          <p:nvPr/>
        </p:nvSpPr>
        <p:spPr bwMode="auto">
          <a:xfrm>
            <a:off x="774728" y="2613480"/>
            <a:ext cx="119155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Thermal</a:t>
            </a:r>
            <a:r>
              <a:rPr kumimoji="0" lang="zh-TW" altLang="en-US" sz="1050" b="0" dirty="0">
                <a:solidFill>
                  <a:prstClr val="black"/>
                </a:solidFill>
                <a:latin typeface="Calibri"/>
                <a:ea typeface="新細明體"/>
              </a:rPr>
              <a:t> </a:t>
            </a: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Chamber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49" name="Picture 1">
            <a:extLst>
              <a:ext uri="{FF2B5EF4-FFF2-40B4-BE49-F238E27FC236}">
                <a16:creationId xmlns:a16="http://schemas.microsoft.com/office/drawing/2014/main" xmlns="" id="{2942C62A-0F9E-6345-86C1-6C7056080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804" y="2908728"/>
            <a:ext cx="600208" cy="714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文字方塊 49">
            <a:extLst>
              <a:ext uri="{FF2B5EF4-FFF2-40B4-BE49-F238E27FC236}">
                <a16:creationId xmlns:a16="http://schemas.microsoft.com/office/drawing/2014/main" xmlns="" id="{00DD0A3D-18AE-2E4E-8CA0-880A6E674692}"/>
              </a:ext>
            </a:extLst>
          </p:cNvPr>
          <p:cNvSpPr txBox="1"/>
          <p:nvPr/>
        </p:nvSpPr>
        <p:spPr bwMode="auto">
          <a:xfrm>
            <a:off x="533724" y="3600058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Shock Tester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51" name="Picture 14" descr="DSCN0924">
            <a:extLst>
              <a:ext uri="{FF2B5EF4-FFF2-40B4-BE49-F238E27FC236}">
                <a16:creationId xmlns:a16="http://schemas.microsoft.com/office/drawing/2014/main" xmlns="" id="{3655EC31-28F9-404D-ABE3-1123D4D51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2520" y="2057880"/>
            <a:ext cx="868267" cy="589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文字方塊 51">
            <a:extLst>
              <a:ext uri="{FF2B5EF4-FFF2-40B4-BE49-F238E27FC236}">
                <a16:creationId xmlns:a16="http://schemas.microsoft.com/office/drawing/2014/main" xmlns="" id="{CF9E0063-C0A5-FA47-81B3-2E5BCE47A00B}"/>
              </a:ext>
            </a:extLst>
          </p:cNvPr>
          <p:cNvSpPr txBox="1"/>
          <p:nvPr/>
        </p:nvSpPr>
        <p:spPr bwMode="auto">
          <a:xfrm>
            <a:off x="3540193" y="2669717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Drop Tester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53" name="TextBox 15">
            <a:extLst>
              <a:ext uri="{FF2B5EF4-FFF2-40B4-BE49-F238E27FC236}">
                <a16:creationId xmlns:a16="http://schemas.microsoft.com/office/drawing/2014/main" xmlns="" id="{063872C3-CCBF-1E4D-A4D9-D81B2E6D2937}"/>
              </a:ext>
            </a:extLst>
          </p:cNvPr>
          <p:cNvSpPr txBox="1"/>
          <p:nvPr/>
        </p:nvSpPr>
        <p:spPr>
          <a:xfrm>
            <a:off x="5587241" y="1718442"/>
            <a:ext cx="4587700" cy="37548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2400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MDVT is comprised of dynamic (mechanical) and environmental tests. These combination of op. and non-op. tests.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Thermal Profile Measurement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Environmental Test – High/Low Temp/Hum., Altitude, UV, Rain,  Dust, Salt spread…etc.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Mechanical Test  - </a:t>
            </a:r>
            <a:r>
              <a:rPr kumimoji="0" lang="en-US" altLang="zh-TW" sz="1400" b="0" dirty="0" err="1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Vib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 &amp; Shock, Drop, button life, cable..</a:t>
            </a:r>
            <a:r>
              <a:rPr kumimoji="0" lang="en-US" altLang="zh-TW" sz="1400" b="0" dirty="0" err="1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etc</a:t>
            </a:r>
            <a:endParaRPr kumimoji="0" lang="en-US" altLang="zh-TW" sz="1400" b="0" dirty="0">
              <a:solidFill>
                <a:srgbClr val="A5A5A5">
                  <a:lumMod val="50000"/>
                </a:srgbClr>
              </a:solidFill>
              <a:latin typeface="Calibri"/>
              <a:ea typeface="標楷體" pitchFamily="65" charset="-120"/>
              <a:cs typeface="Arial" pitchFamily="34" charset="0"/>
            </a:endParaRP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Package Test – ISTA-2A, 3A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Product Reliability: MTBF Prediction/ demo., thermal shock…etc.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Test to failed – HALT, HASS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endParaRPr kumimoji="0" lang="en-US" altLang="zh-TW" sz="1600" b="0" dirty="0">
              <a:latin typeface="Calibri"/>
              <a:ea typeface="標楷體" pitchFamily="65" charset="-120"/>
              <a:cs typeface="Arial" pitchFamily="34" charset="0"/>
            </a:endParaRPr>
          </a:p>
        </p:txBody>
      </p:sp>
      <p:pic>
        <p:nvPicPr>
          <p:cNvPr id="81" name="Picture 27">
            <a:extLst>
              <a:ext uri="{FF2B5EF4-FFF2-40B4-BE49-F238E27FC236}">
                <a16:creationId xmlns:a16="http://schemas.microsoft.com/office/drawing/2014/main" xmlns="" id="{2BACC3EB-E374-764F-B6A7-0ADD161BD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alphaModFix amt="70000"/>
          </a:blip>
          <a:srcRect/>
          <a:stretch>
            <a:fillRect/>
          </a:stretch>
        </p:blipFill>
        <p:spPr bwMode="auto">
          <a:xfrm>
            <a:off x="3728342" y="2972055"/>
            <a:ext cx="944655" cy="58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文字方塊 81">
            <a:extLst>
              <a:ext uri="{FF2B5EF4-FFF2-40B4-BE49-F238E27FC236}">
                <a16:creationId xmlns:a16="http://schemas.microsoft.com/office/drawing/2014/main" xmlns="" id="{D830EDA0-BD5B-0849-973C-30DB6AE48B63}"/>
              </a:ext>
            </a:extLst>
          </p:cNvPr>
          <p:cNvSpPr txBox="1"/>
          <p:nvPr/>
        </p:nvSpPr>
        <p:spPr bwMode="auto">
          <a:xfrm>
            <a:off x="3643827" y="3545298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Env. Chambers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83" name="Picture 26">
            <a:extLst>
              <a:ext uri="{FF2B5EF4-FFF2-40B4-BE49-F238E27FC236}">
                <a16:creationId xmlns:a16="http://schemas.microsoft.com/office/drawing/2014/main" xmlns="" id="{3260336D-1636-0B45-A1B7-7FEA0EEC0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0577" y="3871969"/>
            <a:ext cx="752815" cy="53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文字方塊 83">
            <a:extLst>
              <a:ext uri="{FF2B5EF4-FFF2-40B4-BE49-F238E27FC236}">
                <a16:creationId xmlns:a16="http://schemas.microsoft.com/office/drawing/2014/main" xmlns="" id="{E82884F0-5721-5041-8BD5-423D723FA313}"/>
              </a:ext>
            </a:extLst>
          </p:cNvPr>
          <p:cNvSpPr txBox="1"/>
          <p:nvPr/>
        </p:nvSpPr>
        <p:spPr bwMode="auto">
          <a:xfrm>
            <a:off x="3439762" y="4345576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Thermal Shock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85" name="Picture 19">
            <a:extLst>
              <a:ext uri="{FF2B5EF4-FFF2-40B4-BE49-F238E27FC236}">
                <a16:creationId xmlns:a16="http://schemas.microsoft.com/office/drawing/2014/main" xmlns="" id="{799CFA42-0462-9143-989F-D42489C53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alphaModFix amt="70000"/>
          </a:blip>
          <a:srcRect/>
          <a:stretch>
            <a:fillRect/>
          </a:stretch>
        </p:blipFill>
        <p:spPr bwMode="auto">
          <a:xfrm>
            <a:off x="903025" y="3831872"/>
            <a:ext cx="830221" cy="6859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86" name="文字方塊 85">
            <a:extLst>
              <a:ext uri="{FF2B5EF4-FFF2-40B4-BE49-F238E27FC236}">
                <a16:creationId xmlns:a16="http://schemas.microsoft.com/office/drawing/2014/main" xmlns="" id="{77C86A3A-6CC3-1F4D-AED1-141D65862271}"/>
              </a:ext>
            </a:extLst>
          </p:cNvPr>
          <p:cNvSpPr txBox="1"/>
          <p:nvPr/>
        </p:nvSpPr>
        <p:spPr bwMode="auto">
          <a:xfrm>
            <a:off x="658883" y="4472447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HALT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xmlns="" id="{0C7D5247-C8E6-9D40-A6AF-4C32CC122231}"/>
              </a:ext>
            </a:extLst>
          </p:cNvPr>
          <p:cNvSpPr txBox="1"/>
          <p:nvPr/>
        </p:nvSpPr>
        <p:spPr bwMode="auto">
          <a:xfrm>
            <a:off x="2040785" y="4347734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 err="1">
                <a:solidFill>
                  <a:prstClr val="black"/>
                </a:solidFill>
                <a:latin typeface="Calibri"/>
                <a:ea typeface="新細明體"/>
              </a:rPr>
              <a:t>Vib</a:t>
            </a: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. Test for Rack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22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003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圓角矩形 21">
            <a:extLst>
              <a:ext uri="{FF2B5EF4-FFF2-40B4-BE49-F238E27FC236}">
                <a16:creationId xmlns:a16="http://schemas.microsoft.com/office/drawing/2014/main" xmlns="" id="{EC74B026-98B0-2A49-897B-438D80BBFD57}"/>
              </a:ext>
            </a:extLst>
          </p:cNvPr>
          <p:cNvSpPr/>
          <p:nvPr/>
        </p:nvSpPr>
        <p:spPr>
          <a:xfrm>
            <a:off x="798904" y="1479394"/>
            <a:ext cx="823965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SI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717057" y="844874"/>
            <a:ext cx="3938533" cy="46320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</a:t>
            </a:r>
            <a:r>
              <a:rPr lang="en-US" altLang="zh-TW" sz="20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- SI </a:t>
            </a: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Meas.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xmlns="" id="{D54A9725-A9AA-AB47-BDC9-2436B4B06B87}"/>
              </a:ext>
            </a:extLst>
          </p:cNvPr>
          <p:cNvSpPr txBox="1"/>
          <p:nvPr/>
        </p:nvSpPr>
        <p:spPr>
          <a:xfrm>
            <a:off x="5459976" y="1479394"/>
            <a:ext cx="4304833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800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Signal Integrity Measurement</a:t>
            </a:r>
            <a:endParaRPr kumimoji="0" lang="zh-CN" altLang="en-US" sz="2800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15">
            <a:extLst>
              <a:ext uri="{FF2B5EF4-FFF2-40B4-BE49-F238E27FC236}">
                <a16:creationId xmlns:a16="http://schemas.microsoft.com/office/drawing/2014/main" xmlns="" id="{3B7CA645-6D78-F840-A913-3F6F87AED7C2}"/>
              </a:ext>
            </a:extLst>
          </p:cNvPr>
          <p:cNvSpPr txBox="1"/>
          <p:nvPr/>
        </p:nvSpPr>
        <p:spPr>
          <a:xfrm>
            <a:off x="5478566" y="2196240"/>
            <a:ext cx="4238723" cy="334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2400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A dedicated team to work on a set of measures of the quality of an high-speed electrical signal. 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IEEE802.3 10M/100M/1G/10G/2.5G/5G/40G/100G/400G Compliance Test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SFP+/QSFP+/QSFP+100 Compliance Test 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DDR I/ II/ III/IV/IVLE Signal Test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UDB3.1/HDMI/PCIe/SATA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DC/DC, AC/DC, PoE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Clock Phase Noise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….etc.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B0BE5ACE-42F7-FF43-BFAB-000482921E5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1769" y="3805508"/>
            <a:ext cx="732325" cy="685945"/>
          </a:xfrm>
          <a:prstGeom prst="rect">
            <a:avLst/>
          </a:prstGeom>
        </p:spPr>
      </p:pic>
      <p:sp>
        <p:nvSpPr>
          <p:cNvPr id="57" name="文字方塊 56">
            <a:extLst>
              <a:ext uri="{FF2B5EF4-FFF2-40B4-BE49-F238E27FC236}">
                <a16:creationId xmlns:a16="http://schemas.microsoft.com/office/drawing/2014/main" xmlns="" id="{04E5D05E-1A76-804F-970C-0600B4539C94}"/>
              </a:ext>
            </a:extLst>
          </p:cNvPr>
          <p:cNvSpPr txBox="1"/>
          <p:nvPr/>
        </p:nvSpPr>
        <p:spPr bwMode="auto">
          <a:xfrm>
            <a:off x="3251341" y="4477167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Keysight 86100D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xmlns="" id="{68073AD8-D3C8-704A-93DD-B784D172733B}"/>
              </a:ext>
            </a:extLst>
          </p:cNvPr>
          <p:cNvSpPr txBox="1"/>
          <p:nvPr/>
        </p:nvSpPr>
        <p:spPr bwMode="auto">
          <a:xfrm>
            <a:off x="1917241" y="4371143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400G SI Test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61" name="Picture 8">
            <a:extLst>
              <a:ext uri="{FF2B5EF4-FFF2-40B4-BE49-F238E27FC236}">
                <a16:creationId xmlns:a16="http://schemas.microsoft.com/office/drawing/2014/main" xmlns="" id="{47D76328-E78B-7D47-82A3-53DAE7463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872" y="2466778"/>
            <a:ext cx="834070" cy="491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Linktronix: DPO71604C | Tektronix Digital Phosphor Oscilloscope - 4x 16 GHz  - 100/50 GS/s - 31/31 MS Memory (2/4x)">
            <a:extLst>
              <a:ext uri="{FF2B5EF4-FFF2-40B4-BE49-F238E27FC236}">
                <a16:creationId xmlns:a16="http://schemas.microsoft.com/office/drawing/2014/main" xmlns="" id="{7312C9B9-C0A8-C649-87E8-0E718E755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1768" y="2334656"/>
            <a:ext cx="791774" cy="59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 Box 15">
            <a:extLst>
              <a:ext uri="{FF2B5EF4-FFF2-40B4-BE49-F238E27FC236}">
                <a16:creationId xmlns:a16="http://schemas.microsoft.com/office/drawing/2014/main" xmlns="" id="{3C00E7BF-1CBE-5A44-9E31-992264EED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6436" y="2934557"/>
            <a:ext cx="1471733" cy="226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lIns="36000" tIns="36000" rIns="36000" bIns="36000"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kumimoji="0" lang="en-US" altLang="zh-TW" sz="1000" b="0" dirty="0">
                <a:solidFill>
                  <a:prstClr val="black"/>
                </a:solidFill>
                <a:latin typeface="Calibri"/>
                <a:ea typeface="新細明體"/>
              </a:rPr>
              <a:t>DPO71604C</a:t>
            </a:r>
          </a:p>
        </p:txBody>
      </p:sp>
      <p:sp>
        <p:nvSpPr>
          <p:cNvPr id="64" name="Text Box 15">
            <a:extLst>
              <a:ext uri="{FF2B5EF4-FFF2-40B4-BE49-F238E27FC236}">
                <a16:creationId xmlns:a16="http://schemas.microsoft.com/office/drawing/2014/main" xmlns="" id="{F3B48877-E02E-7E4B-8826-118775E9A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221" y="2844997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Keysight 86100D</a:t>
            </a:r>
          </a:p>
        </p:txBody>
      </p:sp>
      <p:pic>
        <p:nvPicPr>
          <p:cNvPr id="1028" name="Picture 4" descr="Tektronix MSO72304DX Digital &amp;amp; Mixed Signal Oscilloscope">
            <a:extLst>
              <a:ext uri="{FF2B5EF4-FFF2-40B4-BE49-F238E27FC236}">
                <a16:creationId xmlns:a16="http://schemas.microsoft.com/office/drawing/2014/main" xmlns="" id="{A1EDFACA-CA1E-2748-9FCD-7495D16B9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875" y="3870545"/>
            <a:ext cx="1043301" cy="65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 Box 15">
            <a:extLst>
              <a:ext uri="{FF2B5EF4-FFF2-40B4-BE49-F238E27FC236}">
                <a16:creationId xmlns:a16="http://schemas.microsoft.com/office/drawing/2014/main" xmlns="" id="{6D83E300-068E-4A4D-AEC6-36B483346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580" y="4410885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MSO72304DX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0ED83D8A-8227-374A-8681-3359E52EA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2390" y="3174516"/>
            <a:ext cx="1483683" cy="55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圖片 65">
            <a:extLst>
              <a:ext uri="{FF2B5EF4-FFF2-40B4-BE49-F238E27FC236}">
                <a16:creationId xmlns:a16="http://schemas.microsoft.com/office/drawing/2014/main" xmlns="" id="{A3A3DD29-F3EE-D74D-B988-CD3DE74D014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5695" y="2377343"/>
            <a:ext cx="2070440" cy="20624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N6705C 直流電源分析儀，模組化，600 W，4 個插槽| Keysight">
            <a:extLst>
              <a:ext uri="{FF2B5EF4-FFF2-40B4-BE49-F238E27FC236}">
                <a16:creationId xmlns:a16="http://schemas.microsoft.com/office/drawing/2014/main" xmlns="" id="{277C0F27-801B-3F46-85EE-B432FFF27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7057" y="3009138"/>
            <a:ext cx="987661" cy="74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 Box 15">
            <a:extLst>
              <a:ext uri="{FF2B5EF4-FFF2-40B4-BE49-F238E27FC236}">
                <a16:creationId xmlns:a16="http://schemas.microsoft.com/office/drawing/2014/main" xmlns="" id="{8E5C7945-4DF5-F14E-9B0A-57D0D3300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81" y="3546598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Keysight N6705C</a:t>
            </a:r>
          </a:p>
        </p:txBody>
      </p:sp>
      <p:sp>
        <p:nvSpPr>
          <p:cNvPr id="20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22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Freeform 11"/>
          <p:cNvSpPr>
            <a:spLocks noEditPoints="1"/>
          </p:cNvSpPr>
          <p:nvPr/>
        </p:nvSpPr>
        <p:spPr bwMode="gray">
          <a:xfrm rot="20241944">
            <a:off x="377592" y="1765361"/>
            <a:ext cx="9470293" cy="2789055"/>
          </a:xfrm>
          <a:custGeom>
            <a:avLst/>
            <a:gdLst>
              <a:gd name="T0" fmla="*/ 2147483647 w 4040"/>
              <a:gd name="T1" fmla="*/ 2147483647 h 1888"/>
              <a:gd name="T2" fmla="*/ 2147483647 w 4040"/>
              <a:gd name="T3" fmla="*/ 2147483647 h 1888"/>
              <a:gd name="T4" fmla="*/ 2147483647 w 4040"/>
              <a:gd name="T5" fmla="*/ 2147483647 h 1888"/>
              <a:gd name="T6" fmla="*/ 2147483647 w 4040"/>
              <a:gd name="T7" fmla="*/ 2147483647 h 1888"/>
              <a:gd name="T8" fmla="*/ 2147483647 w 4040"/>
              <a:gd name="T9" fmla="*/ 2147483647 h 1888"/>
              <a:gd name="T10" fmla="*/ 2147483647 w 4040"/>
              <a:gd name="T11" fmla="*/ 2147483647 h 1888"/>
              <a:gd name="T12" fmla="*/ 0 w 4040"/>
              <a:gd name="T13" fmla="*/ 2147483647 h 1888"/>
              <a:gd name="T14" fmla="*/ 2147483647 w 4040"/>
              <a:gd name="T15" fmla="*/ 2147483647 h 1888"/>
              <a:gd name="T16" fmla="*/ 2147483647 w 4040"/>
              <a:gd name="T17" fmla="*/ 2147483647 h 1888"/>
              <a:gd name="T18" fmla="*/ 2147483647 w 4040"/>
              <a:gd name="T19" fmla="*/ 2147483647 h 1888"/>
              <a:gd name="T20" fmla="*/ 2147483647 w 4040"/>
              <a:gd name="T21" fmla="*/ 2147483647 h 1888"/>
              <a:gd name="T22" fmla="*/ 2147483647 w 4040"/>
              <a:gd name="T23" fmla="*/ 2147483647 h 1888"/>
              <a:gd name="T24" fmla="*/ 2147483647 w 4040"/>
              <a:gd name="T25" fmla="*/ 2147483647 h 1888"/>
              <a:gd name="T26" fmla="*/ 2147483647 w 4040"/>
              <a:gd name="T27" fmla="*/ 2147483647 h 1888"/>
              <a:gd name="T28" fmla="*/ 2147483647 w 4040"/>
              <a:gd name="T29" fmla="*/ 2147483647 h 1888"/>
              <a:gd name="T30" fmla="*/ 2147483647 w 4040"/>
              <a:gd name="T31" fmla="*/ 2147483647 h 1888"/>
              <a:gd name="T32" fmla="*/ 2147483647 w 4040"/>
              <a:gd name="T33" fmla="*/ 2147483647 h 1888"/>
              <a:gd name="T34" fmla="*/ 2147483647 w 4040"/>
              <a:gd name="T35" fmla="*/ 2147483647 h 1888"/>
              <a:gd name="T36" fmla="*/ 2147483647 w 4040"/>
              <a:gd name="T37" fmla="*/ 2147483647 h 1888"/>
              <a:gd name="T38" fmla="*/ 2147483647 w 4040"/>
              <a:gd name="T39" fmla="*/ 2147483647 h 1888"/>
              <a:gd name="T40" fmla="*/ 2147483647 w 4040"/>
              <a:gd name="T41" fmla="*/ 2147483647 h 1888"/>
              <a:gd name="T42" fmla="*/ 2147483647 w 4040"/>
              <a:gd name="T43" fmla="*/ 2147483647 h 1888"/>
              <a:gd name="T44" fmla="*/ 2147483647 w 4040"/>
              <a:gd name="T45" fmla="*/ 2147483647 h 1888"/>
              <a:gd name="T46" fmla="*/ 2147483647 w 4040"/>
              <a:gd name="T47" fmla="*/ 2147483647 h 1888"/>
              <a:gd name="T48" fmla="*/ 2147483647 w 4040"/>
              <a:gd name="T49" fmla="*/ 2147483647 h 1888"/>
              <a:gd name="T50" fmla="*/ 2147483647 w 4040"/>
              <a:gd name="T51" fmla="*/ 2147483647 h 1888"/>
              <a:gd name="T52" fmla="*/ 2147483647 w 4040"/>
              <a:gd name="T53" fmla="*/ 0 h 1888"/>
              <a:gd name="T54" fmla="*/ 2147483647 w 4040"/>
              <a:gd name="T55" fmla="*/ 2147483647 h 1888"/>
              <a:gd name="T56" fmla="*/ 2147483647 w 4040"/>
              <a:gd name="T57" fmla="*/ 2147483647 h 1888"/>
              <a:gd name="T58" fmla="*/ 2147483647 w 4040"/>
              <a:gd name="T59" fmla="*/ 2147483647 h 1888"/>
              <a:gd name="T60" fmla="*/ 2147483647 w 4040"/>
              <a:gd name="T61" fmla="*/ 2147483647 h 1888"/>
              <a:gd name="T62" fmla="*/ 2147483647 w 4040"/>
              <a:gd name="T63" fmla="*/ 2147483647 h 1888"/>
              <a:gd name="T64" fmla="*/ 2147483647 w 4040"/>
              <a:gd name="T65" fmla="*/ 2147483647 h 1888"/>
              <a:gd name="T66" fmla="*/ 2147483647 w 4040"/>
              <a:gd name="T67" fmla="*/ 2147483647 h 1888"/>
              <a:gd name="T68" fmla="*/ 2147483647 w 4040"/>
              <a:gd name="T69" fmla="*/ 2147483647 h 1888"/>
              <a:gd name="T70" fmla="*/ 2147483647 w 4040"/>
              <a:gd name="T71" fmla="*/ 2147483647 h 1888"/>
              <a:gd name="T72" fmla="*/ 2147483647 w 4040"/>
              <a:gd name="T73" fmla="*/ 2147483647 h 1888"/>
              <a:gd name="T74" fmla="*/ 2147483647 w 4040"/>
              <a:gd name="T75" fmla="*/ 2147483647 h 1888"/>
              <a:gd name="T76" fmla="*/ 2147483647 w 4040"/>
              <a:gd name="T77" fmla="*/ 2147483647 h 1888"/>
              <a:gd name="T78" fmla="*/ 2147483647 w 4040"/>
              <a:gd name="T79" fmla="*/ 2147483647 h 1888"/>
              <a:gd name="T80" fmla="*/ 2147483647 w 4040"/>
              <a:gd name="T81" fmla="*/ 2147483647 h 1888"/>
              <a:gd name="T82" fmla="*/ 2147483647 w 4040"/>
              <a:gd name="T83" fmla="*/ 2147483647 h 1888"/>
              <a:gd name="T84" fmla="*/ 2147483647 w 4040"/>
              <a:gd name="T85" fmla="*/ 2147483647 h 1888"/>
              <a:gd name="T86" fmla="*/ 2147483647 w 4040"/>
              <a:gd name="T87" fmla="*/ 2147483647 h 1888"/>
              <a:gd name="T88" fmla="*/ 2147483647 w 4040"/>
              <a:gd name="T89" fmla="*/ 2147483647 h 1888"/>
              <a:gd name="T90" fmla="*/ 2147483647 w 4040"/>
              <a:gd name="T91" fmla="*/ 2147483647 h 1888"/>
              <a:gd name="T92" fmla="*/ 2147483647 w 4040"/>
              <a:gd name="T93" fmla="*/ 2147483647 h 1888"/>
              <a:gd name="T94" fmla="*/ 2147483647 w 4040"/>
              <a:gd name="T95" fmla="*/ 2147483647 h 1888"/>
              <a:gd name="T96" fmla="*/ 2147483647 w 4040"/>
              <a:gd name="T97" fmla="*/ 2147483647 h 1888"/>
              <a:gd name="T98" fmla="*/ 2147483647 w 4040"/>
              <a:gd name="T99" fmla="*/ 2147483647 h 1888"/>
              <a:gd name="T100" fmla="*/ 2147483647 w 4040"/>
              <a:gd name="T101" fmla="*/ 2147483647 h 1888"/>
              <a:gd name="T102" fmla="*/ 2147483647 w 4040"/>
              <a:gd name="T103" fmla="*/ 2147483647 h 18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040"/>
              <a:gd name="T157" fmla="*/ 0 h 1888"/>
              <a:gd name="T158" fmla="*/ 4040 w 4040"/>
              <a:gd name="T159" fmla="*/ 1888 h 188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  <a:alpha val="60000"/>
            </a:schemeClr>
          </a:solidFill>
          <a:ln>
            <a:noFill/>
          </a:ln>
        </p:spPr>
        <p:txBody>
          <a:bodyPr lIns="30609" tIns="15304" rIns="30609" bIns="15304"/>
          <a:lstStyle/>
          <a:p>
            <a:pPr eaLnBrk="1" hangingPunct="1">
              <a:defRPr/>
            </a:pPr>
            <a:endParaRPr lang="zh-TW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群組 65"/>
          <p:cNvGrpSpPr/>
          <p:nvPr/>
        </p:nvGrpSpPr>
        <p:grpSpPr>
          <a:xfrm>
            <a:off x="1202907" y="566388"/>
            <a:ext cx="7047031" cy="5440770"/>
            <a:chOff x="1102990" y="747713"/>
            <a:chExt cx="5305748" cy="4344779"/>
          </a:xfrm>
        </p:grpSpPr>
        <p:sp>
          <p:nvSpPr>
            <p:cNvPr id="67" name="Oval 39"/>
            <p:cNvSpPr>
              <a:spLocks noChangeArrowheads="1"/>
            </p:cNvSpPr>
            <p:nvPr/>
          </p:nvSpPr>
          <p:spPr bwMode="gray">
            <a:xfrm>
              <a:off x="1381125" y="3717925"/>
              <a:ext cx="1439863" cy="1230313"/>
            </a:xfrm>
            <a:prstGeom prst="ellipse">
              <a:avLst/>
            </a:prstGeom>
            <a:gradFill rotWithShape="1">
              <a:gsLst>
                <a:gs pos="0">
                  <a:srgbClr val="9234DB">
                    <a:alpha val="50000"/>
                  </a:srgbClr>
                </a:gs>
                <a:gs pos="100000">
                  <a:srgbClr val="441865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68" name="Oval 6"/>
            <p:cNvSpPr>
              <a:spLocks noChangeArrowheads="1"/>
            </p:cNvSpPr>
            <p:nvPr/>
          </p:nvSpPr>
          <p:spPr bwMode="gray">
            <a:xfrm rot="20056323">
              <a:off x="5032375" y="1525588"/>
              <a:ext cx="949325" cy="323850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69" name="Oval 10"/>
            <p:cNvSpPr>
              <a:spLocks noChangeArrowheads="1"/>
            </p:cNvSpPr>
            <p:nvPr/>
          </p:nvSpPr>
          <p:spPr bwMode="gray">
            <a:xfrm rot="20056323">
              <a:off x="1577975" y="3048000"/>
              <a:ext cx="1200150" cy="292100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70" name="Oval 9"/>
            <p:cNvSpPr>
              <a:spLocks noChangeArrowheads="1"/>
            </p:cNvSpPr>
            <p:nvPr/>
          </p:nvSpPr>
          <p:spPr bwMode="gray">
            <a:xfrm rot="20056323">
              <a:off x="5305425" y="3913188"/>
              <a:ext cx="1103313" cy="314325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71" name="Oval 12"/>
            <p:cNvSpPr>
              <a:spLocks noChangeArrowheads="1"/>
            </p:cNvSpPr>
            <p:nvPr/>
          </p:nvSpPr>
          <p:spPr bwMode="gray">
            <a:xfrm>
              <a:off x="4352925" y="747713"/>
              <a:ext cx="1443038" cy="1230312"/>
            </a:xfrm>
            <a:prstGeom prst="ellipse">
              <a:avLst/>
            </a:prstGeom>
            <a:gradFill rotWithShape="1">
              <a:gsLst>
                <a:gs pos="0">
                  <a:srgbClr val="D60093">
                    <a:alpha val="50000"/>
                  </a:srgbClr>
                </a:gs>
                <a:gs pos="100000">
                  <a:srgbClr val="4A0033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2" name="Oval 13"/>
            <p:cNvSpPr>
              <a:spLocks noChangeArrowheads="1"/>
            </p:cNvSpPr>
            <p:nvPr/>
          </p:nvSpPr>
          <p:spPr bwMode="gray">
            <a:xfrm>
              <a:off x="1102990" y="2259013"/>
              <a:ext cx="1441450" cy="1230312"/>
            </a:xfrm>
            <a:prstGeom prst="ellipse">
              <a:avLst/>
            </a:prstGeom>
            <a:gradFill rotWithShape="1">
              <a:gsLst>
                <a:gs pos="0">
                  <a:srgbClr val="0000FF">
                    <a:alpha val="50000"/>
                  </a:srgbClr>
                </a:gs>
                <a:gs pos="100000">
                  <a:srgbClr val="000050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3" name="Oval 15"/>
            <p:cNvSpPr>
              <a:spLocks noChangeArrowheads="1"/>
            </p:cNvSpPr>
            <p:nvPr/>
          </p:nvSpPr>
          <p:spPr bwMode="gray">
            <a:xfrm>
              <a:off x="4775200" y="3098800"/>
              <a:ext cx="1441450" cy="1230313"/>
            </a:xfrm>
            <a:prstGeom prst="ellipse">
              <a:avLst/>
            </a:prstGeom>
            <a:gradFill rotWithShape="1">
              <a:gsLst>
                <a:gs pos="0">
                  <a:srgbClr val="33CC33">
                    <a:alpha val="50000"/>
                  </a:srgbClr>
                </a:gs>
                <a:gs pos="100000">
                  <a:srgbClr val="124912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4" name="Text Box 17"/>
            <p:cNvSpPr txBox="1">
              <a:spLocks noChangeArrowheads="1"/>
            </p:cNvSpPr>
            <p:nvPr/>
          </p:nvSpPr>
          <p:spPr bwMode="gray">
            <a:xfrm>
              <a:off x="1501771" y="2610969"/>
              <a:ext cx="629909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  <a:ea typeface="SimSun" pitchFamily="2" charset="-122"/>
                </a:rPr>
                <a:t>SI</a:t>
              </a:r>
            </a:p>
          </p:txBody>
        </p:sp>
        <p:sp>
          <p:nvSpPr>
            <p:cNvPr id="75" name="Text Box 18"/>
            <p:cNvSpPr txBox="1">
              <a:spLocks noChangeArrowheads="1"/>
            </p:cNvSpPr>
            <p:nvPr/>
          </p:nvSpPr>
          <p:spPr bwMode="gray">
            <a:xfrm>
              <a:off x="4522418" y="1106088"/>
              <a:ext cx="1029203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  <a:ea typeface="SimSun" pitchFamily="2" charset="-122"/>
                </a:rPr>
                <a:t>MDVT</a:t>
              </a:r>
            </a:p>
          </p:txBody>
        </p:sp>
        <p:sp>
          <p:nvSpPr>
            <p:cNvPr id="76" name="Text Box 20"/>
            <p:cNvSpPr txBox="1">
              <a:spLocks noChangeArrowheads="1"/>
            </p:cNvSpPr>
            <p:nvPr/>
          </p:nvSpPr>
          <p:spPr bwMode="gray">
            <a:xfrm>
              <a:off x="5026052" y="3425814"/>
              <a:ext cx="948341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EDVT</a:t>
              </a:r>
            </a:p>
          </p:txBody>
        </p:sp>
        <p:sp>
          <p:nvSpPr>
            <p:cNvPr id="77" name="Text Box 40"/>
            <p:cNvSpPr txBox="1">
              <a:spLocks noChangeArrowheads="1"/>
            </p:cNvSpPr>
            <p:nvPr/>
          </p:nvSpPr>
          <p:spPr bwMode="gray">
            <a:xfrm>
              <a:off x="1419460" y="3905513"/>
              <a:ext cx="1421932" cy="815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Test </a:t>
              </a:r>
            </a:p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Standards </a:t>
              </a:r>
            </a:p>
          </p:txBody>
        </p:sp>
        <p:sp>
          <p:nvSpPr>
            <p:cNvPr id="78" name="Rectangle 63"/>
            <p:cNvSpPr>
              <a:spLocks noChangeArrowheads="1"/>
            </p:cNvSpPr>
            <p:nvPr/>
          </p:nvSpPr>
          <p:spPr bwMode="auto">
            <a:xfrm>
              <a:off x="3502283" y="3964433"/>
              <a:ext cx="1522412" cy="112805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307062" tIns="150837" rIns="307062" bIns="150837" anchor="ctr">
              <a:spAutoFit/>
            </a:bodyPr>
            <a:lstStyle/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IEC 60068-2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MIL-STD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NEBS GR-63 CORE 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 err="1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Telcordia</a:t>
              </a: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SR-332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ISO7779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ISTA – 2A</a:t>
              </a:r>
            </a:p>
          </p:txBody>
        </p:sp>
        <p:sp>
          <p:nvSpPr>
            <p:cNvPr id="97" name="Rectangle 63"/>
            <p:cNvSpPr>
              <a:spLocks noChangeArrowheads="1"/>
            </p:cNvSpPr>
            <p:nvPr/>
          </p:nvSpPr>
          <p:spPr bwMode="auto">
            <a:xfrm>
              <a:off x="2673962" y="3981911"/>
              <a:ext cx="1232289" cy="8331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307062" tIns="150837" rIns="307062" bIns="150837" anchor="ctr">
              <a:spAutoFit/>
            </a:bodyPr>
            <a:lstStyle/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IEEE 802.3</a:t>
              </a:r>
            </a:p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SFF-8431 </a:t>
              </a:r>
            </a:p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JEDEC </a:t>
              </a:r>
              <a:r>
                <a:rPr lang="zh-TW" altLang="en-US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79-4A</a:t>
              </a:r>
            </a:p>
            <a:p>
              <a:pPr defTabSz="864010">
                <a:defRPr/>
              </a:pPr>
              <a:endParaRPr lang="en-US" altLang="zh-TW" sz="1200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" name="文字方塊 97"/>
            <p:cNvSpPr txBox="1"/>
            <p:nvPr/>
          </p:nvSpPr>
          <p:spPr>
            <a:xfrm rot="20112565">
              <a:off x="2564825" y="2647545"/>
              <a:ext cx="2708750" cy="51613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TW" sz="3600" dirty="0">
                  <a:solidFill>
                    <a:schemeClr val="bg1"/>
                  </a:solidFill>
                </a:rPr>
                <a:t>HWQA Test </a:t>
              </a:r>
              <a:endParaRPr lang="zh-TW" altLang="en-US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3" name="投影片編號版面配置區 2"/>
          <p:cNvSpPr>
            <a:spLocks noGrp="1"/>
          </p:cNvSpPr>
          <p:nvPr>
            <p:ph type="sldNum" sz="quarter" idx="10"/>
          </p:nvPr>
        </p:nvSpPr>
        <p:spPr>
          <a:xfrm>
            <a:off x="4165850" y="5836022"/>
            <a:ext cx="2639484" cy="457200"/>
          </a:xfrm>
        </p:spPr>
        <p:txBody>
          <a:bodyPr/>
          <a:lstStyle/>
          <a:p>
            <a:pPr algn="ctr">
              <a:defRPr/>
            </a:pPr>
            <a:fld id="{388EFDD3-D2FD-4B39-9A0E-D1ADE975C4B8}" type="slidenum">
              <a:rPr lang="zh-TW" altLang="en-US" smtClean="0"/>
              <a:pPr algn="ctr">
                <a:defRPr/>
              </a:pPr>
              <a:t>40</a:t>
            </a:fld>
            <a:endParaRPr lang="zh-TW" altLang="en-US" dirty="0"/>
          </a:p>
        </p:txBody>
      </p:sp>
      <p:sp>
        <p:nvSpPr>
          <p:cNvPr id="20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633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1856" y="3180254"/>
            <a:ext cx="4039485" cy="1491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7254" y="1308154"/>
            <a:ext cx="4039485" cy="143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1854" y="5147892"/>
            <a:ext cx="4039485" cy="1369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02993" y="1224413"/>
            <a:ext cx="3532048" cy="147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0294" y="2942676"/>
            <a:ext cx="1428757" cy="17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90557" y="3027829"/>
            <a:ext cx="1475824" cy="170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02241" y="4952427"/>
            <a:ext cx="3639309" cy="1713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Text Box 12"/>
          <p:cNvSpPr txBox="1">
            <a:spLocks noChangeArrowheads="1"/>
          </p:cNvSpPr>
          <p:nvPr/>
        </p:nvSpPr>
        <p:spPr bwMode="auto">
          <a:xfrm>
            <a:off x="508750" y="893795"/>
            <a:ext cx="2210696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(1) General chamber:</a:t>
            </a:r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584054" y="2825508"/>
            <a:ext cx="2159896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(2) Altitude chamber:</a:t>
            </a:r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572249" y="4731219"/>
            <a:ext cx="1943100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(3) Thermal shock:</a:t>
            </a:r>
          </a:p>
        </p:txBody>
      </p:sp>
      <p:sp>
        <p:nvSpPr>
          <p:cNvPr id="41" name="Text Box 12"/>
          <p:cNvSpPr txBox="1">
            <a:spLocks noChangeArrowheads="1"/>
          </p:cNvSpPr>
          <p:nvPr/>
        </p:nvSpPr>
        <p:spPr bwMode="auto">
          <a:xfrm>
            <a:off x="5062294" y="833883"/>
            <a:ext cx="2582813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(4) Earthquake (zone 4 level):</a:t>
            </a:r>
          </a:p>
        </p:txBody>
      </p:sp>
      <p:sp>
        <p:nvSpPr>
          <p:cNvPr id="42" name="Text Box 12"/>
          <p:cNvSpPr txBox="1">
            <a:spLocks noChangeArrowheads="1"/>
          </p:cNvSpPr>
          <p:nvPr/>
        </p:nvSpPr>
        <p:spPr bwMode="auto">
          <a:xfrm>
            <a:off x="4528287" y="2551574"/>
            <a:ext cx="4080195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(5) Dust  &amp; water protection (IP65):</a:t>
            </a:r>
          </a:p>
        </p:txBody>
      </p:sp>
      <p:sp>
        <p:nvSpPr>
          <p:cNvPr id="43" name="Text Box 12"/>
          <p:cNvSpPr txBox="1">
            <a:spLocks noChangeArrowheads="1"/>
          </p:cNvSpPr>
          <p:nvPr/>
        </p:nvSpPr>
        <p:spPr bwMode="auto">
          <a:xfrm>
            <a:off x="9195570" y="2723026"/>
            <a:ext cx="2762269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(8) Salt fog test: 5% salt, 35</a:t>
            </a:r>
            <a:r>
              <a:rPr kumimoji="0" lang="en-US" altLang="zh-TW" sz="1600" dirty="0">
                <a:solidFill>
                  <a:srgbClr val="0000FF"/>
                </a:solidFill>
                <a:latin typeface="新細明體"/>
                <a:ea typeface="新細明體"/>
              </a:rPr>
              <a:t>℃</a:t>
            </a:r>
            <a:endParaRPr kumimoji="0" lang="en-US" altLang="zh-TW" sz="1600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44" name="Text Box 12"/>
          <p:cNvSpPr txBox="1">
            <a:spLocks noChangeArrowheads="1"/>
          </p:cNvSpPr>
          <p:nvPr/>
        </p:nvSpPr>
        <p:spPr bwMode="auto">
          <a:xfrm>
            <a:off x="4969327" y="4667719"/>
            <a:ext cx="2384724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(6) Package test machine:</a:t>
            </a: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9144770" y="830712"/>
            <a:ext cx="3289280" cy="595983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(7) Wind loading test: 61.2 m/s      (wind level 17: strongest typhoon) </a:t>
            </a:r>
          </a:p>
        </p:txBody>
      </p:sp>
      <p:sp>
        <p:nvSpPr>
          <p:cNvPr id="46" name="Text Box 12"/>
          <p:cNvSpPr txBox="1">
            <a:spLocks noChangeArrowheads="1"/>
          </p:cNvSpPr>
          <p:nvPr/>
        </p:nvSpPr>
        <p:spPr bwMode="auto">
          <a:xfrm>
            <a:off x="9227321" y="4735990"/>
            <a:ext cx="2857477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(9) Solar test:1120 w/m</a:t>
            </a:r>
            <a:r>
              <a:rPr kumimoji="0" lang="en-US" altLang="zh-TW" sz="1600" baseline="30000" dirty="0">
                <a:solidFill>
                  <a:srgbClr val="0000FF"/>
                </a:solidFill>
                <a:latin typeface="Calibri" pitchFamily="34" charset="0"/>
              </a:rPr>
              <a:t>2</a:t>
            </a:r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, 55 </a:t>
            </a:r>
            <a:r>
              <a:rPr kumimoji="0" lang="en-US" altLang="zh-TW" sz="1600" dirty="0">
                <a:solidFill>
                  <a:srgbClr val="0000FF"/>
                </a:solidFill>
                <a:latin typeface="新細明體"/>
                <a:ea typeface="新細明體"/>
              </a:rPr>
              <a:t>℃</a:t>
            </a:r>
            <a:endParaRPr kumimoji="0" lang="en-US" altLang="zh-TW" sz="1600" dirty="0">
              <a:solidFill>
                <a:srgbClr val="0000FF"/>
              </a:solidFill>
              <a:latin typeface="Calibri" pitchFamily="34" charset="0"/>
            </a:endParaRP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862325" y="3161178"/>
            <a:ext cx="2000264" cy="1464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862326" y="5127136"/>
            <a:ext cx="1974825" cy="1367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862325" y="1373819"/>
            <a:ext cx="1987525" cy="131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681210" y="518764"/>
            <a:ext cx="10860879" cy="565571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18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</a:t>
            </a:r>
            <a:r>
              <a:rPr lang="en-US" altLang="zh-TW" sz="18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Capabilities</a:t>
            </a:r>
            <a:endParaRPr lang="zh-TW" altLang="en-US" sz="18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3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84526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27382" y="1028734"/>
            <a:ext cx="2989540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Anechoic Chamber </a:t>
            </a:r>
          </a:p>
        </p:txBody>
      </p:sp>
      <p:sp>
        <p:nvSpPr>
          <p:cNvPr id="12" name="Rectangle 40"/>
          <p:cNvSpPr>
            <a:spLocks noChangeArrowheads="1"/>
          </p:cNvSpPr>
          <p:nvPr/>
        </p:nvSpPr>
        <p:spPr bwMode="auto">
          <a:xfrm>
            <a:off x="47328" y="1786751"/>
            <a:ext cx="45125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2 m(L)×2 (W)×2m(H)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15dBA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Cut-off Frequency : 125 Hz</a:t>
            </a:r>
            <a:endParaRPr lang="en-US" altLang="zh-TW" sz="1600" dirty="0">
              <a:solidFill>
                <a:srgbClr val="990033"/>
              </a:solidFill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endParaRPr lang="en-US" altLang="zh-TW" sz="1600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228594" indent="-228594"/>
            <a:endParaRPr lang="en-US" altLang="zh-TW" sz="1600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11" name="Picture 4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32" y="3236979"/>
            <a:ext cx="3440835" cy="227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887755" y="1028733"/>
            <a:ext cx="3649664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Anechoic Box</a:t>
            </a:r>
          </a:p>
        </p:txBody>
      </p:sp>
      <p:sp>
        <p:nvSpPr>
          <p:cNvPr id="26" name="Rectangle 40"/>
          <p:cNvSpPr>
            <a:spLocks noChangeArrowheads="1"/>
          </p:cNvSpPr>
          <p:nvPr/>
        </p:nvSpPr>
        <p:spPr bwMode="auto">
          <a:xfrm>
            <a:off x="3887755" y="1790884"/>
            <a:ext cx="489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0.6 m(L)×0.58 (W)×0.85(H)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25dBA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Cut-off Frequency : 120 Hz</a:t>
            </a:r>
          </a:p>
        </p:txBody>
      </p:sp>
      <p:sp>
        <p:nvSpPr>
          <p:cNvPr id="13" name="矩形 12"/>
          <p:cNvSpPr/>
          <p:nvPr/>
        </p:nvSpPr>
        <p:spPr>
          <a:xfrm>
            <a:off x="8112224" y="1028733"/>
            <a:ext cx="3649664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Listening Room</a:t>
            </a:r>
          </a:p>
        </p:txBody>
      </p:sp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8112224" y="1786752"/>
            <a:ext cx="489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ETSI test room</a:t>
            </a: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3255135"/>
            <a:ext cx="3367896" cy="229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標題 4"/>
          <p:cNvSpPr txBox="1">
            <a:spLocks/>
          </p:cNvSpPr>
          <p:nvPr/>
        </p:nvSpPr>
        <p:spPr>
          <a:xfrm>
            <a:off x="687681" y="568578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000" b="1" i="1" dirty="0">
                <a:solidFill>
                  <a:srgbClr val="00B050"/>
                </a:solidFill>
                <a:latin typeface="Calibri" pitchFamily="34" charset="0"/>
              </a:rPr>
              <a:t>Acoustic Test Equipment </a:t>
            </a:r>
          </a:p>
        </p:txBody>
      </p:sp>
      <p:graphicFrame>
        <p:nvGraphicFramePr>
          <p:cNvPr id="16" name="物件 15"/>
          <p:cNvGraphicFramePr>
            <a:graphicFrameLocks noChangeAspect="1"/>
          </p:cNvGraphicFramePr>
          <p:nvPr/>
        </p:nvGraphicFramePr>
        <p:xfrm>
          <a:off x="4012614" y="3250140"/>
          <a:ext cx="3524805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5" name="點陣圖影像" r:id="rId6" imgW="2742857" imgH="1552792" progId="PBrush">
                  <p:embed/>
                </p:oleObj>
              </mc:Choice>
              <mc:Fallback>
                <p:oleObj name="點陣圖影像" r:id="rId6" imgW="2742857" imgH="1552792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2614" y="3250140"/>
                        <a:ext cx="3524805" cy="23042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標題 1"/>
          <p:cNvSpPr txBox="1">
            <a:spLocks/>
          </p:cNvSpPr>
          <p:nvPr/>
        </p:nvSpPr>
        <p:spPr>
          <a:xfrm>
            <a:off x="0" y="-17928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114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95767" y="835533"/>
            <a:ext cx="5999989" cy="45140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380990" indent="-380990"/>
            <a:r>
              <a:rPr lang="en-US" altLang="zh-TW" sz="2100" b="1" dirty="0">
                <a:cs typeface="Arial" charset="0"/>
              </a:rPr>
              <a:t>Speaker &amp; Microphone Test equipment</a:t>
            </a:r>
          </a:p>
        </p:txBody>
      </p:sp>
      <p:grpSp>
        <p:nvGrpSpPr>
          <p:cNvPr id="2" name="群組 8"/>
          <p:cNvGrpSpPr/>
          <p:nvPr/>
        </p:nvGrpSpPr>
        <p:grpSpPr>
          <a:xfrm>
            <a:off x="9861888" y="4909544"/>
            <a:ext cx="2758400" cy="1009882"/>
            <a:chOff x="54544" y="5527676"/>
            <a:chExt cx="2068800" cy="757412"/>
          </a:xfrm>
        </p:grpSpPr>
        <p:pic>
          <p:nvPicPr>
            <p:cNvPr id="10" name="Picture 4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5527676"/>
              <a:ext cx="652096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72"/>
            <p:cNvSpPr txBox="1">
              <a:spLocks noChangeArrowheads="1"/>
            </p:cNvSpPr>
            <p:nvPr/>
          </p:nvSpPr>
          <p:spPr bwMode="auto">
            <a:xfrm>
              <a:off x="54544" y="5938839"/>
              <a:ext cx="206880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4955 / 4191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GRAS 26AM/ 40HL</a:t>
              </a:r>
            </a:p>
          </p:txBody>
        </p:sp>
      </p:grpSp>
      <p:grpSp>
        <p:nvGrpSpPr>
          <p:cNvPr id="3" name="群組 11"/>
          <p:cNvGrpSpPr/>
          <p:nvPr/>
        </p:nvGrpSpPr>
        <p:grpSpPr>
          <a:xfrm>
            <a:off x="3773588" y="3396895"/>
            <a:ext cx="2688492" cy="997183"/>
            <a:chOff x="2359269" y="5665789"/>
            <a:chExt cx="2016369" cy="747887"/>
          </a:xfrm>
        </p:grpSpPr>
        <p:pic>
          <p:nvPicPr>
            <p:cNvPr id="13" name="Picture 2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1897" y="5665789"/>
              <a:ext cx="1050680" cy="42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72"/>
            <p:cNvSpPr txBox="1">
              <a:spLocks noChangeArrowheads="1"/>
            </p:cNvSpPr>
            <p:nvPr/>
          </p:nvSpPr>
          <p:spPr bwMode="auto">
            <a:xfrm>
              <a:off x="2359269" y="6067427"/>
              <a:ext cx="201636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Microphone Calibrator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4231 / GRAS 42AB</a:t>
              </a: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7968219" y="3253106"/>
            <a:ext cx="2400267" cy="1230654"/>
            <a:chOff x="-315905" y="3380239"/>
            <a:chExt cx="1800200" cy="922990"/>
          </a:xfrm>
        </p:grpSpPr>
        <p:pic>
          <p:nvPicPr>
            <p:cNvPr id="22" name="圖片 21" descr="畫面剪輯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61" y="3380239"/>
              <a:ext cx="567910" cy="553040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23" name="矩形 37"/>
            <p:cNvSpPr>
              <a:spLocks noChangeArrowheads="1"/>
            </p:cNvSpPr>
            <p:nvPr/>
          </p:nvSpPr>
          <p:spPr bwMode="auto">
            <a:xfrm>
              <a:off x="-315905" y="3901581"/>
              <a:ext cx="1800200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Nexus 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Conditioning Amplifier</a:t>
              </a:r>
              <a:endParaRPr lang="zh-TW" altLang="en-US" sz="1200" dirty="0">
                <a:solidFill>
                  <a:srgbClr val="990033"/>
                </a:solidFill>
                <a:latin typeface="+mn-lt"/>
              </a:endParaRPr>
            </a:p>
          </p:txBody>
        </p:sp>
      </p:grpSp>
      <p:grpSp>
        <p:nvGrpSpPr>
          <p:cNvPr id="8" name="群組 2"/>
          <p:cNvGrpSpPr/>
          <p:nvPr/>
        </p:nvGrpSpPr>
        <p:grpSpPr>
          <a:xfrm>
            <a:off x="4638980" y="1706947"/>
            <a:ext cx="2688492" cy="978821"/>
            <a:chOff x="2635633" y="3636645"/>
            <a:chExt cx="2016369" cy="734116"/>
          </a:xfrm>
        </p:grpSpPr>
        <p:pic>
          <p:nvPicPr>
            <p:cNvPr id="26" name="圖片 25" descr="畫面剪輯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02490" y="3636645"/>
              <a:ext cx="1388075" cy="53728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27" name="Text Box 72"/>
            <p:cNvSpPr txBox="1">
              <a:spLocks noChangeArrowheads="1"/>
            </p:cNvSpPr>
            <p:nvPr/>
          </p:nvSpPr>
          <p:spPr bwMode="auto">
            <a:xfrm>
              <a:off x="2635633" y="4116845"/>
              <a:ext cx="201636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APx585</a:t>
              </a:r>
            </a:p>
          </p:txBody>
        </p:sp>
      </p:grpSp>
      <p:grpSp>
        <p:nvGrpSpPr>
          <p:cNvPr id="9" name="群組 5"/>
          <p:cNvGrpSpPr/>
          <p:nvPr/>
        </p:nvGrpSpPr>
        <p:grpSpPr>
          <a:xfrm>
            <a:off x="8228885" y="5027508"/>
            <a:ext cx="2340100" cy="1015585"/>
            <a:chOff x="470826" y="2694819"/>
            <a:chExt cx="1755075" cy="761688"/>
          </a:xfrm>
        </p:grpSpPr>
        <p:grpSp>
          <p:nvGrpSpPr>
            <p:cNvPr id="12" name="群組 33"/>
            <p:cNvGrpSpPr/>
            <p:nvPr/>
          </p:nvGrpSpPr>
          <p:grpSpPr>
            <a:xfrm>
              <a:off x="530697" y="2694819"/>
              <a:ext cx="1695204" cy="341503"/>
              <a:chOff x="455407" y="2430862"/>
              <a:chExt cx="1695204" cy="341503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638443" y="2430862"/>
                <a:ext cx="1512168" cy="207749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2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33" name="圖片 32" descr="畫面剪輯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407" y="2440684"/>
                <a:ext cx="1399277" cy="331681"/>
              </a:xfrm>
              <a:prstGeom prst="rect">
                <a:avLst/>
              </a:prstGeom>
            </p:spPr>
          </p:pic>
        </p:grpSp>
        <p:sp>
          <p:nvSpPr>
            <p:cNvPr id="29" name="矩形 37"/>
            <p:cNvSpPr>
              <a:spLocks noChangeArrowheads="1"/>
            </p:cNvSpPr>
            <p:nvPr/>
          </p:nvSpPr>
          <p:spPr bwMode="auto">
            <a:xfrm>
              <a:off x="470826" y="3054859"/>
              <a:ext cx="1592814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grpSp>
        <p:nvGrpSpPr>
          <p:cNvPr id="15" name="群組 36"/>
          <p:cNvGrpSpPr/>
          <p:nvPr/>
        </p:nvGrpSpPr>
        <p:grpSpPr>
          <a:xfrm>
            <a:off x="9831918" y="3302002"/>
            <a:ext cx="2858197" cy="1149831"/>
            <a:chOff x="323528" y="2760319"/>
            <a:chExt cx="2143648" cy="862374"/>
          </a:xfrm>
        </p:grpSpPr>
        <p:pic>
          <p:nvPicPr>
            <p:cNvPr id="35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18084" y="2760319"/>
              <a:ext cx="782843" cy="507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矩形 37"/>
            <p:cNvSpPr>
              <a:spLocks noChangeArrowheads="1"/>
            </p:cNvSpPr>
            <p:nvPr/>
          </p:nvSpPr>
          <p:spPr bwMode="auto">
            <a:xfrm>
              <a:off x="323528" y="3221044"/>
              <a:ext cx="2143648" cy="401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</a:t>
              </a:r>
              <a:r>
                <a:rPr lang="en-US" altLang="zh-TW" sz="1200" dirty="0" err="1">
                  <a:solidFill>
                    <a:srgbClr val="990033"/>
                  </a:solidFill>
                  <a:latin typeface="+mn-lt"/>
                </a:rPr>
                <a:t>SCAmp</a:t>
              </a: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Audio Test Amplifier</a:t>
              </a:r>
            </a:p>
          </p:txBody>
        </p:sp>
      </p:grpSp>
      <p:grpSp>
        <p:nvGrpSpPr>
          <p:cNvPr id="19" name="群組 40"/>
          <p:cNvGrpSpPr/>
          <p:nvPr/>
        </p:nvGrpSpPr>
        <p:grpSpPr>
          <a:xfrm>
            <a:off x="7899400" y="1188651"/>
            <a:ext cx="3732427" cy="1680420"/>
            <a:chOff x="3457396" y="195486"/>
            <a:chExt cx="5054770" cy="1830268"/>
          </a:xfrm>
        </p:grpSpPr>
        <p:sp>
          <p:nvSpPr>
            <p:cNvPr id="38" name="Text Box 77"/>
            <p:cNvSpPr txBox="1">
              <a:spLocks noChangeArrowheads="1"/>
            </p:cNvSpPr>
            <p:nvPr/>
          </p:nvSpPr>
          <p:spPr bwMode="auto">
            <a:xfrm>
              <a:off x="3457396" y="1603375"/>
              <a:ext cx="5054770" cy="422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Soundcheck listen with RME soundcard</a:t>
              </a:r>
            </a:p>
          </p:txBody>
        </p:sp>
        <p:pic>
          <p:nvPicPr>
            <p:cNvPr id="39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939494" y="1197154"/>
              <a:ext cx="1934021" cy="435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004048" y="195486"/>
              <a:ext cx="1701292" cy="1005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群組 41"/>
          <p:cNvGrpSpPr/>
          <p:nvPr/>
        </p:nvGrpSpPr>
        <p:grpSpPr>
          <a:xfrm>
            <a:off x="6085777" y="2959001"/>
            <a:ext cx="2416907" cy="1493884"/>
            <a:chOff x="2051720" y="3293144"/>
            <a:chExt cx="1812680" cy="1120413"/>
          </a:xfrm>
        </p:grpSpPr>
        <p:sp>
          <p:nvSpPr>
            <p:cNvPr id="43" name="矩形 37"/>
            <p:cNvSpPr>
              <a:spLocks noChangeArrowheads="1"/>
            </p:cNvSpPr>
            <p:nvPr/>
          </p:nvSpPr>
          <p:spPr bwMode="auto">
            <a:xfrm>
              <a:off x="2051720" y="4011909"/>
              <a:ext cx="1812680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GRAS 12AA Microphone power module with Gain</a:t>
              </a:r>
              <a:endParaRPr lang="zh-TW" altLang="en-US" sz="1200" dirty="0">
                <a:solidFill>
                  <a:srgbClr val="990033"/>
                </a:solidFill>
                <a:latin typeface="+mn-lt"/>
              </a:endParaRPr>
            </a:p>
          </p:txBody>
        </p:sp>
        <p:pic>
          <p:nvPicPr>
            <p:cNvPr id="44" name="Picture 8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627784" y="3293144"/>
              <a:ext cx="664030" cy="790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群組 48"/>
          <p:cNvGrpSpPr/>
          <p:nvPr/>
        </p:nvGrpSpPr>
        <p:grpSpPr>
          <a:xfrm>
            <a:off x="6196827" y="4853801"/>
            <a:ext cx="2413773" cy="1247162"/>
            <a:chOff x="5625617" y="1578280"/>
            <a:chExt cx="2035066" cy="935372"/>
          </a:xfrm>
        </p:grpSpPr>
        <p:sp>
          <p:nvSpPr>
            <p:cNvPr id="45" name="矩形 37"/>
            <p:cNvSpPr>
              <a:spLocks noChangeArrowheads="1"/>
            </p:cNvSpPr>
            <p:nvPr/>
          </p:nvSpPr>
          <p:spPr bwMode="auto">
            <a:xfrm>
              <a:off x="5625617" y="2139703"/>
              <a:ext cx="2035066" cy="373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   GRAS 44AA </a:t>
              </a:r>
            </a:p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Mouth Simulator</a:t>
              </a:r>
            </a:p>
          </p:txBody>
        </p:sp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797066" y="1578280"/>
              <a:ext cx="548909" cy="557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" name="群組 47"/>
          <p:cNvGrpSpPr/>
          <p:nvPr/>
        </p:nvGrpSpPr>
        <p:grpSpPr>
          <a:xfrm>
            <a:off x="4514297" y="4867186"/>
            <a:ext cx="2713421" cy="1208717"/>
            <a:chOff x="5796136" y="3329847"/>
            <a:chExt cx="2035066" cy="906537"/>
          </a:xfrm>
        </p:grpSpPr>
        <p:pic>
          <p:nvPicPr>
            <p:cNvPr id="79874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975545" y="3329847"/>
              <a:ext cx="575150" cy="58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矩形 37"/>
            <p:cNvSpPr>
              <a:spLocks noChangeArrowheads="1"/>
            </p:cNvSpPr>
            <p:nvPr/>
          </p:nvSpPr>
          <p:spPr bwMode="auto">
            <a:xfrm>
              <a:off x="5796136" y="3862436"/>
              <a:ext cx="2035066" cy="37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   B&amp;K 4227</a:t>
              </a:r>
            </a:p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Mouth Simulator</a:t>
              </a:r>
            </a:p>
          </p:txBody>
        </p:sp>
      </p:grpSp>
      <p:sp>
        <p:nvSpPr>
          <p:cNvPr id="49" name="標題 4"/>
          <p:cNvSpPr txBox="1">
            <a:spLocks/>
          </p:cNvSpPr>
          <p:nvPr/>
        </p:nvSpPr>
        <p:spPr>
          <a:xfrm>
            <a:off x="595767" y="394504"/>
            <a:ext cx="5452595" cy="666731"/>
          </a:xfrm>
          <a:prstGeom prst="rect">
            <a:avLst/>
          </a:prstGeom>
        </p:spPr>
        <p:txBody>
          <a:bodyPr lIns="121917" tIns="60958" rIns="121917" bIns="60958">
            <a:noAutofit/>
          </a:bodyPr>
          <a:lstStyle/>
          <a:p>
            <a:pPr algn="l">
              <a:spcBef>
                <a:spcPct val="0"/>
              </a:spcBef>
            </a:pPr>
            <a:r>
              <a:rPr lang="en-US" altLang="zh-TW" sz="2000" b="1" dirty="0">
                <a:solidFill>
                  <a:srgbClr val="339966"/>
                </a:solidFill>
                <a:latin typeface="Calibri" pitchFamily="34" charset="0"/>
                <a:ea typeface="+mj-ea"/>
                <a:cs typeface="+mj-cs"/>
              </a:rPr>
              <a:t>Acoustic Test Equipment </a:t>
            </a:r>
          </a:p>
        </p:txBody>
      </p:sp>
      <p:grpSp>
        <p:nvGrpSpPr>
          <p:cNvPr id="48" name="群組 19"/>
          <p:cNvGrpSpPr/>
          <p:nvPr/>
        </p:nvGrpSpPr>
        <p:grpSpPr>
          <a:xfrm>
            <a:off x="1110985" y="1546660"/>
            <a:ext cx="2302911" cy="1470101"/>
            <a:chOff x="6875585" y="3606666"/>
            <a:chExt cx="1944566" cy="1470101"/>
          </a:xfrm>
        </p:grpSpPr>
        <p:pic>
          <p:nvPicPr>
            <p:cNvPr id="50" name="Picture 80"/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3221" y="3606666"/>
              <a:ext cx="976778" cy="651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Text Box 81"/>
            <p:cNvSpPr txBox="1">
              <a:spLocks noChangeArrowheads="1"/>
            </p:cNvSpPr>
            <p:nvPr/>
          </p:nvSpPr>
          <p:spPr bwMode="auto">
            <a:xfrm>
              <a:off x="6875585" y="4245770"/>
              <a:ext cx="19445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Head Acoustics ACQUA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(Speech Quality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Analysis System)</a:t>
              </a:r>
            </a:p>
          </p:txBody>
        </p:sp>
      </p:grpSp>
      <p:grpSp>
        <p:nvGrpSpPr>
          <p:cNvPr id="52" name="群組 17"/>
          <p:cNvGrpSpPr/>
          <p:nvPr/>
        </p:nvGrpSpPr>
        <p:grpSpPr>
          <a:xfrm>
            <a:off x="411741" y="5248704"/>
            <a:ext cx="1756315" cy="642639"/>
            <a:chOff x="4846369" y="3656411"/>
            <a:chExt cx="1756315" cy="642639"/>
          </a:xfrm>
        </p:grpSpPr>
        <p:pic>
          <p:nvPicPr>
            <p:cNvPr id="53" name="Picture 76"/>
            <p:cNvPicPr>
              <a:picLocks noChangeAspect="1" noChangeArrowheads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3583" y="3656411"/>
              <a:ext cx="964223" cy="173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Text Box 77"/>
            <p:cNvSpPr txBox="1">
              <a:spLocks noChangeArrowheads="1"/>
            </p:cNvSpPr>
            <p:nvPr/>
          </p:nvSpPr>
          <p:spPr bwMode="auto">
            <a:xfrm>
              <a:off x="4846369" y="3837385"/>
              <a:ext cx="175631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 MFE VI.1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(Analog Front-end)</a:t>
              </a:r>
            </a:p>
          </p:txBody>
        </p:sp>
      </p:grpSp>
      <p:grpSp>
        <p:nvGrpSpPr>
          <p:cNvPr id="55" name="群組 18"/>
          <p:cNvGrpSpPr/>
          <p:nvPr/>
        </p:nvGrpSpPr>
        <p:grpSpPr>
          <a:xfrm>
            <a:off x="472833" y="3552311"/>
            <a:ext cx="1719446" cy="796585"/>
            <a:chOff x="5141247" y="4505840"/>
            <a:chExt cx="1719446" cy="796585"/>
          </a:xfrm>
        </p:grpSpPr>
        <p:pic>
          <p:nvPicPr>
            <p:cNvPr id="56" name="Picture 78"/>
            <p:cNvPicPr>
              <a:picLocks noChangeAspect="1" noChangeArrowheads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3017" y="4505840"/>
              <a:ext cx="1015511" cy="178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Text Box 79"/>
            <p:cNvSpPr txBox="1">
              <a:spLocks noChangeArrowheads="1"/>
            </p:cNvSpPr>
            <p:nvPr/>
          </p:nvSpPr>
          <p:spPr bwMode="auto">
            <a:xfrm>
              <a:off x="5141247" y="4840760"/>
              <a:ext cx="17194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 MFE VIII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(VoIP SIP Ref. GW)</a:t>
              </a:r>
            </a:p>
          </p:txBody>
        </p:sp>
      </p:grpSp>
      <p:grpSp>
        <p:nvGrpSpPr>
          <p:cNvPr id="58" name="群組 16"/>
          <p:cNvGrpSpPr/>
          <p:nvPr/>
        </p:nvGrpSpPr>
        <p:grpSpPr>
          <a:xfrm>
            <a:off x="2658613" y="3403149"/>
            <a:ext cx="1151982" cy="1089125"/>
            <a:chOff x="7722484" y="2733676"/>
            <a:chExt cx="1151982" cy="1089125"/>
          </a:xfrm>
        </p:grpSpPr>
        <p:sp>
          <p:nvSpPr>
            <p:cNvPr id="59" name="Text Box 73"/>
            <p:cNvSpPr txBox="1">
              <a:spLocks noChangeArrowheads="1"/>
            </p:cNvSpPr>
            <p:nvPr/>
          </p:nvSpPr>
          <p:spPr bwMode="auto">
            <a:xfrm>
              <a:off x="7722484" y="3361136"/>
              <a:ext cx="11519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HMS II.3 HATS</a:t>
              </a:r>
            </a:p>
          </p:txBody>
        </p:sp>
        <p:pic>
          <p:nvPicPr>
            <p:cNvPr id="60" name="Picture 134"/>
            <p:cNvPicPr>
              <a:picLocks noChangeAspect="1" noChangeArrowheads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651" y="2733676"/>
              <a:ext cx="880696" cy="603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" name="群組 15"/>
          <p:cNvGrpSpPr/>
          <p:nvPr/>
        </p:nvGrpSpPr>
        <p:grpSpPr>
          <a:xfrm>
            <a:off x="2367771" y="5065831"/>
            <a:ext cx="1603131" cy="1110557"/>
            <a:chOff x="6227886" y="2787253"/>
            <a:chExt cx="1603131" cy="1110557"/>
          </a:xfrm>
        </p:grpSpPr>
        <p:pic>
          <p:nvPicPr>
            <p:cNvPr id="62" name="Picture 67" descr="BK_4128D"/>
            <p:cNvPicPr>
              <a:picLocks noChangeAspect="1" noChangeArrowheads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369" y="2787253"/>
              <a:ext cx="867508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Text Box 72"/>
            <p:cNvSpPr txBox="1">
              <a:spLocks noChangeArrowheads="1"/>
            </p:cNvSpPr>
            <p:nvPr/>
          </p:nvSpPr>
          <p:spPr bwMode="auto">
            <a:xfrm>
              <a:off x="6227886" y="3436145"/>
              <a:ext cx="160313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4128c 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HATS</a:t>
              </a:r>
            </a:p>
          </p:txBody>
        </p:sp>
      </p:grpSp>
      <p:sp>
        <p:nvSpPr>
          <p:cNvPr id="65" name="標題 1"/>
          <p:cNvSpPr txBox="1">
            <a:spLocks/>
          </p:cNvSpPr>
          <p:nvPr/>
        </p:nvSpPr>
        <p:spPr>
          <a:xfrm>
            <a:off x="0" y="-26893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984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字方塊 28"/>
          <p:cNvSpPr txBox="1"/>
          <p:nvPr/>
        </p:nvSpPr>
        <p:spPr>
          <a:xfrm>
            <a:off x="7199445" y="926524"/>
            <a:ext cx="4992555" cy="2759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/>
            <a:r>
              <a:rPr lang="en-US" altLang="zh-TW" sz="2400" b="1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Speaker test Items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Sound pressure level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Frequency response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Phase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Total harmonic distortion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Total harmonic distortion with noise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SNR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endParaRPr lang="en-US" altLang="zh-TW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grpSp>
        <p:nvGrpSpPr>
          <p:cNvPr id="32" name="群組 14"/>
          <p:cNvGrpSpPr/>
          <p:nvPr/>
        </p:nvGrpSpPr>
        <p:grpSpPr>
          <a:xfrm>
            <a:off x="118372" y="1028734"/>
            <a:ext cx="12218321" cy="2738822"/>
            <a:chOff x="338077" y="2890654"/>
            <a:chExt cx="7981259" cy="2738821"/>
          </a:xfrm>
        </p:grpSpPr>
        <p:grpSp>
          <p:nvGrpSpPr>
            <p:cNvPr id="33" name="群組 8222"/>
            <p:cNvGrpSpPr>
              <a:grpSpLocks/>
            </p:cNvGrpSpPr>
            <p:nvPr/>
          </p:nvGrpSpPr>
          <p:grpSpPr bwMode="auto">
            <a:xfrm>
              <a:off x="338077" y="2890654"/>
              <a:ext cx="7981259" cy="2738821"/>
              <a:chOff x="306630" y="2216673"/>
              <a:chExt cx="8645960" cy="2739056"/>
            </a:xfrm>
          </p:grpSpPr>
          <p:grpSp>
            <p:nvGrpSpPr>
              <p:cNvPr id="35" name="群組 122"/>
              <p:cNvGrpSpPr>
                <a:grpSpLocks/>
              </p:cNvGrpSpPr>
              <p:nvPr/>
            </p:nvGrpSpPr>
            <p:grpSpPr bwMode="auto">
              <a:xfrm>
                <a:off x="306630" y="2216673"/>
                <a:ext cx="8645960" cy="2739056"/>
                <a:chOff x="306630" y="2216673"/>
                <a:chExt cx="8645960" cy="2739056"/>
              </a:xfrm>
            </p:grpSpPr>
            <p:grpSp>
              <p:nvGrpSpPr>
                <p:cNvPr id="37" name="群組 45"/>
                <p:cNvGrpSpPr/>
                <p:nvPr/>
              </p:nvGrpSpPr>
              <p:grpSpPr>
                <a:xfrm>
                  <a:off x="306630" y="2216673"/>
                  <a:ext cx="8645960" cy="2643036"/>
                  <a:chOff x="297655" y="2287923"/>
                  <a:chExt cx="8645960" cy="2643036"/>
                </a:xfrm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grpSp>
                <p:nvGrpSpPr>
                  <p:cNvPr id="42" name="群組 16"/>
                  <p:cNvGrpSpPr/>
                  <p:nvPr/>
                </p:nvGrpSpPr>
                <p:grpSpPr>
                  <a:xfrm>
                    <a:off x="297655" y="2287923"/>
                    <a:ext cx="4348754" cy="2643036"/>
                    <a:chOff x="1647873" y="2018449"/>
                    <a:chExt cx="6276442" cy="3299076"/>
                  </a:xfrm>
                </p:grpSpPr>
                <p:sp>
                  <p:nvSpPr>
                    <p:cNvPr id="48" name="矩形 47"/>
                    <p:cNvSpPr/>
                    <p:nvPr/>
                  </p:nvSpPr>
                  <p:spPr>
                    <a:xfrm>
                      <a:off x="1724762" y="4894901"/>
                      <a:ext cx="1560190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/>
                    <a:p>
                      <a:pPr algn="ctr" eaLnBrk="0" hangingPunct="0"/>
                      <a:r>
                        <a:rPr lang="en-US" altLang="zh-TW" sz="1600" dirty="0">
                          <a:ea typeface="Arial Unicode MS" pitchFamily="34" charset="-120"/>
                          <a:cs typeface="Arial Unicode MS" pitchFamily="34" charset="-120"/>
                        </a:rPr>
                        <a:t>Power Amplifier</a:t>
                      </a:r>
                      <a:endParaRPr lang="zh-TW" altLang="en-US" sz="1600" dirty="0">
                        <a:ea typeface="Arial Unicode MS" pitchFamily="34" charset="-120"/>
                        <a:cs typeface="Arial Unicode MS" pitchFamily="34" charset="-120"/>
                      </a:endParaRPr>
                    </a:p>
                  </p:txBody>
                </p:sp>
                <p:grpSp>
                  <p:nvGrpSpPr>
                    <p:cNvPr id="49" name="群組 8209"/>
                    <p:cNvGrpSpPr/>
                    <p:nvPr/>
                  </p:nvGrpSpPr>
                  <p:grpSpPr>
                    <a:xfrm>
                      <a:off x="1647873" y="2336392"/>
                      <a:ext cx="6276442" cy="2676600"/>
                      <a:chOff x="1647873" y="2336392"/>
                      <a:chExt cx="6276442" cy="2676600"/>
                    </a:xfrm>
                  </p:grpSpPr>
                  <p:pic>
                    <p:nvPicPr>
                      <p:cNvPr id="53" name="圖片 52" descr="畫面剪輯"/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313123" y="2336392"/>
                        <a:ext cx="3543795" cy="1257476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pic>
                    <p:nvPicPr>
                      <p:cNvPr id="54" name="圖片 53" descr="畫面剪輯"/>
                      <p:cNvPicPr>
                        <a:picLocks noChangeAspect="1"/>
                      </p:cNvPicPr>
                      <p:nvPr/>
                    </p:nvPicPr>
                    <p:blipFill>
                      <a:blip r:embed="rId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036361" y="3720009"/>
                        <a:ext cx="887954" cy="690311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sp>
                    <p:nvSpPr>
                      <p:cNvPr id="55" name="矩形 54"/>
                      <p:cNvSpPr/>
                      <p:nvPr/>
                    </p:nvSpPr>
                    <p:spPr>
                      <a:xfrm>
                        <a:off x="5875573" y="3023544"/>
                        <a:ext cx="1776252" cy="72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 eaLnBrk="0" hangingPunct="0"/>
                        <a:r>
                          <a:rPr lang="en-US" altLang="zh-TW" sz="1600" dirty="0">
                            <a:ea typeface="Arial Unicode MS" pitchFamily="34" charset="-120"/>
                            <a:cs typeface="Arial Unicode MS" pitchFamily="34" charset="-120"/>
                          </a:rPr>
                          <a:t>Microphone Pre-amplifier</a:t>
                        </a:r>
                        <a:endParaRPr lang="zh-TW" altLang="en-US" sz="1600" dirty="0">
                          <a:ea typeface="Arial Unicode MS" pitchFamily="34" charset="-120"/>
                          <a:cs typeface="Arial Unicode MS" pitchFamily="34" charset="-120"/>
                        </a:endParaRPr>
                      </a:p>
                    </p:txBody>
                  </p:sp>
                  <p:pic>
                    <p:nvPicPr>
                      <p:cNvPr id="56" name="圖片 55" descr="畫面剪輯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3281"/>
                      <a:stretch/>
                    </p:blipFill>
                    <p:spPr>
                      <a:xfrm>
                        <a:off x="3974805" y="4598210"/>
                        <a:ext cx="414235" cy="414782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cxnSp>
                    <p:nvCxnSpPr>
                      <p:cNvPr id="57" name="肘形接點 56"/>
                      <p:cNvCxnSpPr/>
                      <p:nvPr/>
                    </p:nvCxnSpPr>
                    <p:spPr bwMode="auto">
                      <a:xfrm rot="10800000" flipV="1">
                        <a:off x="1647873" y="3583063"/>
                        <a:ext cx="1286779" cy="1083921"/>
                      </a:xfrm>
                      <a:prstGeom prst="bentConnector3">
                        <a:avLst>
                          <a:gd name="adj1" fmla="val 125640"/>
                        </a:avLst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58" name="直線單箭頭接點 57"/>
                      <p:cNvCxnSpPr/>
                      <p:nvPr/>
                    </p:nvCxnSpPr>
                    <p:spPr bwMode="auto">
                      <a:xfrm>
                        <a:off x="3393634" y="3631358"/>
                        <a:ext cx="847584" cy="0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59" name="肘形接點 58"/>
                      <p:cNvCxnSpPr/>
                      <p:nvPr/>
                    </p:nvCxnSpPr>
                    <p:spPr bwMode="auto">
                      <a:xfrm rot="16200000" flipH="1">
                        <a:off x="6097716" y="2545135"/>
                        <a:ext cx="582960" cy="443977"/>
                      </a:xfrm>
                      <a:prstGeom prst="bentConnector3">
                        <a:avLst>
                          <a:gd name="adj1" fmla="val -312"/>
                        </a:avLst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arrow" w="med" len="med"/>
                        <a:tailEnd type="none" w="med" len="med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60" name="肘形接點 59"/>
                      <p:cNvCxnSpPr>
                        <a:endCxn id="54" idx="2"/>
                      </p:cNvCxnSpPr>
                      <p:nvPr/>
                    </p:nvCxnSpPr>
                    <p:spPr bwMode="auto">
                      <a:xfrm flipV="1">
                        <a:off x="6753722" y="4410322"/>
                        <a:ext cx="726617" cy="40627"/>
                      </a:xfrm>
                      <a:prstGeom prst="bentConnector2">
                        <a:avLst/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</p:grpSp>
                <p:sp>
                  <p:nvSpPr>
                    <p:cNvPr id="50" name="文字方塊 49"/>
                    <p:cNvSpPr txBox="1"/>
                    <p:nvPr/>
                  </p:nvSpPr>
                  <p:spPr>
                    <a:xfrm>
                      <a:off x="3607743" y="4348268"/>
                      <a:ext cx="866175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Speaker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  <p:sp>
                  <p:nvSpPr>
                    <p:cNvPr id="51" name="文字方塊 50"/>
                    <p:cNvSpPr txBox="1"/>
                    <p:nvPr/>
                  </p:nvSpPr>
                  <p:spPr>
                    <a:xfrm>
                      <a:off x="5055872" y="4348268"/>
                      <a:ext cx="1229686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Microphone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  <p:sp>
                  <p:nvSpPr>
                    <p:cNvPr id="52" name="文字方塊 51"/>
                    <p:cNvSpPr txBox="1"/>
                    <p:nvPr/>
                  </p:nvSpPr>
                  <p:spPr>
                    <a:xfrm>
                      <a:off x="3671478" y="2018449"/>
                      <a:ext cx="827081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APx585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</p:grpSp>
              <p:grpSp>
                <p:nvGrpSpPr>
                  <p:cNvPr id="43" name="群組 25"/>
                  <p:cNvGrpSpPr/>
                  <p:nvPr/>
                </p:nvGrpSpPr>
                <p:grpSpPr>
                  <a:xfrm>
                    <a:off x="5817095" y="2646334"/>
                    <a:ext cx="3126520" cy="910010"/>
                    <a:chOff x="2150181" y="2475644"/>
                    <a:chExt cx="4512420" cy="1135888"/>
                  </a:xfrm>
                </p:grpSpPr>
                <p:cxnSp>
                  <p:nvCxnSpPr>
                    <p:cNvPr id="44" name="肘形接點 43"/>
                    <p:cNvCxnSpPr/>
                    <p:nvPr/>
                  </p:nvCxnSpPr>
                  <p:spPr bwMode="auto">
                    <a:xfrm rot="10800000" flipV="1">
                      <a:off x="2150181" y="2518769"/>
                      <a:ext cx="1181145" cy="850377"/>
                    </a:xfrm>
                    <a:prstGeom prst="bentConnector3">
                      <a:avLst>
                        <a:gd name="adj1" fmla="val 99336"/>
                      </a:avLst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5" name="直線單箭頭接點 44"/>
                    <p:cNvCxnSpPr/>
                    <p:nvPr/>
                  </p:nvCxnSpPr>
                  <p:spPr bwMode="auto">
                    <a:xfrm>
                      <a:off x="3036922" y="3611532"/>
                      <a:ext cx="847584" cy="0"/>
                    </a:xfrm>
                    <a:prstGeom prst="straightConnector1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6" name="肘形接點 45"/>
                    <p:cNvCxnSpPr/>
                    <p:nvPr/>
                  </p:nvCxnSpPr>
                  <p:spPr bwMode="auto">
                    <a:xfrm>
                      <a:off x="6218625" y="2475644"/>
                      <a:ext cx="443975" cy="181879"/>
                    </a:xfrm>
                    <a:prstGeom prst="bentConnector2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arrow" w="med" len="med"/>
                      <a:tailEnd type="none" w="med" len="med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7" name="肘形接點 46"/>
                    <p:cNvCxnSpPr/>
                    <p:nvPr/>
                  </p:nvCxnSpPr>
                  <p:spPr bwMode="auto">
                    <a:xfrm flipV="1">
                      <a:off x="5908753" y="3347836"/>
                      <a:ext cx="753848" cy="246911"/>
                    </a:xfrm>
                    <a:prstGeom prst="bentConnector2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</p:grpSp>
            </p:grpSp>
            <p:sp>
              <p:nvSpPr>
                <p:cNvPr id="38" name="矩形 7"/>
                <p:cNvSpPr>
                  <a:spLocks noChangeArrowheads="1"/>
                </p:cNvSpPr>
                <p:nvPr/>
              </p:nvSpPr>
              <p:spPr bwMode="auto">
                <a:xfrm>
                  <a:off x="1508705" y="3926212"/>
                  <a:ext cx="2107609" cy="1028558"/>
                </a:xfrm>
                <a:prstGeom prst="rect">
                  <a:avLst/>
                </a:prstGeom>
                <a:noFill/>
                <a:ln w="28575" algn="ctr">
                  <a:solidFill>
                    <a:srgbClr val="CC66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24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-"/>
                    <a:defRPr kumimoji="1" sz="20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–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SzTx/>
                    <a:buFontTx/>
                    <a:buNone/>
                  </a:pPr>
                  <a:endParaRPr lang="zh-TW" altLang="en-US" sz="3200">
                    <a:latin typeface="+mn-lt"/>
                  </a:endParaRPr>
                </a:p>
              </p:txBody>
            </p:sp>
            <p:sp>
              <p:nvSpPr>
                <p:cNvPr id="39" name="文字方塊 8"/>
                <p:cNvSpPr txBox="1">
                  <a:spLocks noChangeArrowheads="1"/>
                </p:cNvSpPr>
                <p:nvPr/>
              </p:nvSpPr>
              <p:spPr bwMode="auto">
                <a:xfrm>
                  <a:off x="1903696" y="4617146"/>
                  <a:ext cx="1275203" cy="3385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24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-"/>
                    <a:defRPr kumimoji="1" sz="20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–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SzTx/>
                    <a:buFontTx/>
                    <a:buNone/>
                  </a:pPr>
                  <a:r>
                    <a:rPr lang="en-US" altLang="zh-TW" sz="1600" b="0" dirty="0">
                      <a:latin typeface="+mn-lt"/>
                      <a:ea typeface="Arial Unicode MS" pitchFamily="34" charset="-120"/>
                      <a:cs typeface="Arial Unicode MS" pitchFamily="34" charset="-120"/>
                    </a:rPr>
                    <a:t>Anechoic Chamber </a:t>
                  </a:r>
                  <a:endParaRPr lang="zh-TW" altLang="en-US" sz="1600" b="0" dirty="0">
                    <a:latin typeface="+mn-lt"/>
                    <a:ea typeface="Arial Unicode MS" pitchFamily="34" charset="-120"/>
                    <a:cs typeface="Arial Unicode MS" pitchFamily="34" charset="-120"/>
                  </a:endParaRPr>
                </a:p>
              </p:txBody>
            </p:sp>
            <p:pic>
              <p:nvPicPr>
                <p:cNvPr id="40" name="圖片 1" descr="1-2in Low-noise Free-field TEDS Microphone Type 4955 and 4955-A (BP2148-13) - PDF-XChange Viewer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05" t="34071" r="8749" b="24203"/>
                <a:stretch>
                  <a:fillRect/>
                </a:stretch>
              </p:blipFill>
              <p:spPr bwMode="auto">
                <a:xfrm rot="1343523">
                  <a:off x="2881342" y="4243510"/>
                  <a:ext cx="590431" cy="3836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41" name="肘形接點 2061"/>
                <p:cNvCxnSpPr>
                  <a:cxnSpLocks noChangeShapeType="1"/>
                  <a:stCxn id="53" idx="1"/>
                  <a:endCxn id="56" idx="1"/>
                </p:cNvCxnSpPr>
                <p:nvPr/>
              </p:nvCxnSpPr>
              <p:spPr bwMode="auto">
                <a:xfrm rot="10800000" flipH="1" flipV="1">
                  <a:off x="767562" y="2975100"/>
                  <a:ext cx="1151328" cy="1474484"/>
                </a:xfrm>
                <a:prstGeom prst="bentConnector3">
                  <a:avLst>
                    <a:gd name="adj1" fmla="val -18733"/>
                  </a:avLst>
                </a:prstGeom>
                <a:noFill/>
                <a:ln w="19050" algn="ctr">
                  <a:solidFill>
                    <a:schemeClr val="tx1"/>
                  </a:solidFill>
                  <a:prstDash val="dash"/>
                  <a:round/>
                  <a:headEnd/>
                  <a:tailEnd type="arrow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36" name="肘形接點 8219"/>
              <p:cNvCxnSpPr>
                <a:cxnSpLocks noChangeShapeType="1"/>
                <a:endCxn id="54" idx="2"/>
              </p:cNvCxnSpPr>
              <p:nvPr/>
            </p:nvCxnSpPr>
            <p:spPr bwMode="auto">
              <a:xfrm flipV="1">
                <a:off x="3436291" y="4132907"/>
                <a:ext cx="911475" cy="316677"/>
              </a:xfrm>
              <a:prstGeom prst="bentConnector2">
                <a:avLst/>
              </a:prstGeom>
              <a:noFill/>
              <a:ln w="19050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4" name="肘形接點 192"/>
            <p:cNvCxnSpPr>
              <a:cxnSpLocks noChangeShapeType="1"/>
              <a:stCxn id="54" idx="0"/>
              <a:endCxn id="53" idx="3"/>
            </p:cNvCxnSpPr>
            <p:nvPr/>
          </p:nvCxnSpPr>
          <p:spPr bwMode="auto">
            <a:xfrm rot="16200000" flipV="1">
              <a:off x="3247002" y="3432204"/>
              <a:ext cx="604715" cy="1038342"/>
            </a:xfrm>
            <a:prstGeom prst="bentConnector2">
              <a:avLst/>
            </a:prstGeom>
            <a:noFill/>
            <a:ln w="19050" algn="ctr">
              <a:solidFill>
                <a:schemeClr val="tx1"/>
              </a:solidFill>
              <a:prstDash val="lgDash"/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61" name="圖片 60" descr="畫面剪輯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3140968"/>
            <a:ext cx="1114256" cy="160211"/>
          </a:xfrm>
          <a:prstGeom prst="rect">
            <a:avLst/>
          </a:prstGeom>
        </p:spPr>
      </p:pic>
      <p:sp>
        <p:nvSpPr>
          <p:cNvPr id="62" name="標題 4"/>
          <p:cNvSpPr txBox="1">
            <a:spLocks/>
          </p:cNvSpPr>
          <p:nvPr/>
        </p:nvSpPr>
        <p:spPr>
          <a:xfrm>
            <a:off x="660433" y="587519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000" b="1" i="1" dirty="0">
                <a:solidFill>
                  <a:srgbClr val="00B050"/>
                </a:solidFill>
              </a:rPr>
              <a:t>Speaker &amp; Microphone(Analog &amp; Digital) Test</a:t>
            </a:r>
          </a:p>
          <a:p>
            <a:pPr>
              <a:spcBef>
                <a:spcPct val="0"/>
              </a:spcBef>
            </a:pPr>
            <a:endParaRPr lang="en-US" altLang="zh-TW" sz="2000" b="1" i="1" dirty="0">
              <a:solidFill>
                <a:srgbClr val="00B050"/>
              </a:solidFill>
            </a:endParaRPr>
          </a:p>
          <a:p>
            <a:pPr>
              <a:spcBef>
                <a:spcPct val="0"/>
              </a:spcBef>
            </a:pPr>
            <a:endParaRPr lang="en-US" altLang="zh-TW" sz="2000" b="1" i="1" dirty="0">
              <a:solidFill>
                <a:srgbClr val="00B050"/>
              </a:solidFill>
            </a:endParaRPr>
          </a:p>
        </p:txBody>
      </p:sp>
      <p:sp>
        <p:nvSpPr>
          <p:cNvPr id="63" name="矩形 7"/>
          <p:cNvSpPr>
            <a:spLocks noChangeArrowheads="1"/>
          </p:cNvSpPr>
          <p:nvPr/>
        </p:nvSpPr>
        <p:spPr bwMode="auto">
          <a:xfrm>
            <a:off x="1775520" y="4637307"/>
            <a:ext cx="3516077" cy="1480172"/>
          </a:xfrm>
          <a:prstGeom prst="rect">
            <a:avLst/>
          </a:prstGeom>
          <a:noFill/>
          <a:ln w="28575" algn="ctr">
            <a:solidFill>
              <a:srgbClr val="CC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TW" altLang="en-US" sz="3200">
              <a:latin typeface="+mn-lt"/>
            </a:endParaRPr>
          </a:p>
        </p:txBody>
      </p:sp>
      <p:sp>
        <p:nvSpPr>
          <p:cNvPr id="64" name="文字方塊 8"/>
          <p:cNvSpPr txBox="1">
            <a:spLocks noChangeArrowheads="1"/>
          </p:cNvSpPr>
          <p:nvPr/>
        </p:nvSpPr>
        <p:spPr bwMode="auto">
          <a:xfrm>
            <a:off x="3158828" y="5747967"/>
            <a:ext cx="18020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TW" sz="1600" b="0" dirty="0">
                <a:latin typeface="+mn-lt"/>
                <a:ea typeface="Arial Unicode MS" pitchFamily="34" charset="-120"/>
                <a:cs typeface="Arial Unicode MS" pitchFamily="34" charset="-120"/>
              </a:rPr>
              <a:t>Anechoic Chamber </a:t>
            </a:r>
            <a:endParaRPr lang="zh-TW" altLang="en-US" sz="1600" b="0" dirty="0">
              <a:latin typeface="+mn-lt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65" name="文字方塊 64"/>
          <p:cNvSpPr txBox="1"/>
          <p:nvPr/>
        </p:nvSpPr>
        <p:spPr bwMode="auto">
          <a:xfrm>
            <a:off x="2735627" y="4754734"/>
            <a:ext cx="29243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TW"/>
            </a:defPPr>
            <a:lvl1pPr algn="ctr" eaLnBrk="0" hangingPunct="0">
              <a:defRPr sz="1200" b="0">
                <a:latin typeface="Arial Unicode MS" pitchFamily="34" charset="-120"/>
                <a:ea typeface="Arial Unicode MS" pitchFamily="34" charset="-120"/>
                <a:cs typeface="Arial Unicode MS" pitchFamily="34" charset="-120"/>
              </a:defRPr>
            </a:lvl1pPr>
          </a:lstStyle>
          <a:p>
            <a:r>
              <a:rPr lang="en-US" altLang="zh-TW" sz="1600" dirty="0">
                <a:latin typeface="+mn-lt"/>
              </a:rPr>
              <a:t>Analog or Digital(PDM) microphone</a:t>
            </a:r>
            <a:endParaRPr lang="zh-TW" altLang="en-US" sz="1600" dirty="0">
              <a:latin typeface="+mn-lt"/>
            </a:endParaRPr>
          </a:p>
        </p:txBody>
      </p:sp>
      <p:pic>
        <p:nvPicPr>
          <p:cNvPr id="66" name="圖片 65" descr="畫面剪輯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78" b="100000" l="14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754" y="4921741"/>
            <a:ext cx="1060389" cy="1020185"/>
          </a:xfrm>
          <a:prstGeom prst="rect">
            <a:avLst/>
          </a:prstGeom>
        </p:spPr>
      </p:pic>
      <p:cxnSp>
        <p:nvCxnSpPr>
          <p:cNvPr id="67" name="肘形接點 226"/>
          <p:cNvCxnSpPr>
            <a:cxnSpLocks noChangeShapeType="1"/>
            <a:endCxn id="69" idx="2"/>
          </p:cNvCxnSpPr>
          <p:nvPr/>
        </p:nvCxnSpPr>
        <p:spPr bwMode="auto">
          <a:xfrm flipV="1">
            <a:off x="4934144" y="5104942"/>
            <a:ext cx="1486898" cy="374954"/>
          </a:xfrm>
          <a:prstGeom prst="bentConnector2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肘形接點 194"/>
          <p:cNvCxnSpPr>
            <a:cxnSpLocks noChangeShapeType="1"/>
            <a:stCxn id="69" idx="0"/>
          </p:cNvCxnSpPr>
          <p:nvPr/>
        </p:nvCxnSpPr>
        <p:spPr bwMode="auto">
          <a:xfrm rot="16200000" flipV="1">
            <a:off x="3717623" y="2062968"/>
            <a:ext cx="3161588" cy="2245251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文字方塊 235"/>
          <p:cNvSpPr txBox="1">
            <a:spLocks noChangeArrowheads="1"/>
          </p:cNvSpPr>
          <p:nvPr/>
        </p:nvSpPr>
        <p:spPr bwMode="auto">
          <a:xfrm>
            <a:off x="6032217" y="4766388"/>
            <a:ext cx="777649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TW" sz="1600">
                <a:solidFill>
                  <a:schemeClr val="tx2"/>
                </a:solidFill>
                <a:latin typeface="+mn-lt"/>
              </a:rPr>
              <a:t>Record</a:t>
            </a:r>
            <a:endParaRPr lang="zh-TW" altLang="en-US" sz="16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7248128" y="4005064"/>
            <a:ext cx="5039883" cy="2431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Microphone test Items: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Frequency response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Sensitivity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Polar  plots(Directivity)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Linearity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Noise floor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endParaRPr lang="en-US" altLang="zh-TW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71" name="圖片 30" descr="畫面剪輯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72617">
            <a:off x="4531903" y="5307295"/>
            <a:ext cx="412252" cy="44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標題 1"/>
          <p:cNvSpPr txBox="1">
            <a:spLocks/>
          </p:cNvSpPr>
          <p:nvPr/>
        </p:nvSpPr>
        <p:spPr>
          <a:xfrm>
            <a:off x="0" y="-8963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089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947" y="2996952"/>
            <a:ext cx="6048672" cy="3111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群組 9"/>
          <p:cNvGrpSpPr/>
          <p:nvPr/>
        </p:nvGrpSpPr>
        <p:grpSpPr>
          <a:xfrm>
            <a:off x="635389" y="4495903"/>
            <a:ext cx="1285631" cy="579852"/>
            <a:chOff x="2783435" y="3423920"/>
            <a:chExt cx="964223" cy="579853"/>
          </a:xfrm>
        </p:grpSpPr>
        <p:pic>
          <p:nvPicPr>
            <p:cNvPr id="6" name="Picture 7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3435" y="3423920"/>
              <a:ext cx="964223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7"/>
            <p:cNvSpPr txBox="1">
              <a:spLocks noChangeArrowheads="1"/>
            </p:cNvSpPr>
            <p:nvPr/>
          </p:nvSpPr>
          <p:spPr bwMode="auto">
            <a:xfrm>
              <a:off x="3235106" y="3665219"/>
              <a:ext cx="13854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en-US" altLang="zh-TW" sz="1600" dirty="0">
                <a:solidFill>
                  <a:srgbClr val="990033"/>
                </a:solidFill>
                <a:latin typeface="+mn-lt"/>
              </a:endParaRPr>
            </a:p>
          </p:txBody>
        </p:sp>
      </p:grpSp>
      <p:grpSp>
        <p:nvGrpSpPr>
          <p:cNvPr id="3" name="群組 4"/>
          <p:cNvGrpSpPr/>
          <p:nvPr/>
        </p:nvGrpSpPr>
        <p:grpSpPr>
          <a:xfrm>
            <a:off x="2831637" y="4437111"/>
            <a:ext cx="2416907" cy="1216959"/>
            <a:chOff x="101113" y="3368380"/>
            <a:chExt cx="1812680" cy="1216959"/>
          </a:xfrm>
        </p:grpSpPr>
        <p:pic>
          <p:nvPicPr>
            <p:cNvPr id="11" name="圖片 10" descr="畫面剪輯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317" y="3368380"/>
              <a:ext cx="567910" cy="553040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12" name="矩形 37"/>
            <p:cNvSpPr>
              <a:spLocks noChangeArrowheads="1"/>
            </p:cNvSpPr>
            <p:nvPr/>
          </p:nvSpPr>
          <p:spPr bwMode="auto">
            <a:xfrm>
              <a:off x="101113" y="3902075"/>
              <a:ext cx="1812680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B&amp;K Nexus Conditioning Amplifier</a:t>
              </a:r>
              <a:endParaRPr lang="zh-TW" altLang="en-US" sz="1600" dirty="0">
                <a:solidFill>
                  <a:srgbClr val="990033"/>
                </a:solidFill>
                <a:latin typeface="+mn-lt"/>
              </a:endParaRPr>
            </a:p>
          </p:txBody>
        </p:sp>
      </p:grpSp>
      <p:cxnSp>
        <p:nvCxnSpPr>
          <p:cNvPr id="14" name="肘形接點 13"/>
          <p:cNvCxnSpPr/>
          <p:nvPr/>
        </p:nvCxnSpPr>
        <p:spPr bwMode="auto">
          <a:xfrm rot="10800000">
            <a:off x="4399790" y="4829520"/>
            <a:ext cx="2368285" cy="519853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矩形 18"/>
          <p:cNvSpPr/>
          <p:nvPr/>
        </p:nvSpPr>
        <p:spPr>
          <a:xfrm>
            <a:off x="174277" y="1268761"/>
            <a:ext cx="9570128" cy="2595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Measure frequency range from 20Hz to 20KHz 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Measure the sound pressure level with “A-weighting “ which approximates the response of the human ear to sounds of medium intensity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Test Items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Sound Pressure Level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Low-level measurement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FFT and Real Time analysis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zh-TW" altLang="en-US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6" name="標題 4"/>
          <p:cNvSpPr txBox="1">
            <a:spLocks/>
          </p:cNvSpPr>
          <p:nvPr/>
        </p:nvSpPr>
        <p:spPr>
          <a:xfrm>
            <a:off x="631373" y="758197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000" b="1" i="1" dirty="0">
                <a:solidFill>
                  <a:srgbClr val="00B050"/>
                </a:solidFill>
              </a:rPr>
              <a:t>Acoustic Noise Test</a:t>
            </a:r>
          </a:p>
        </p:txBody>
      </p:sp>
      <p:pic>
        <p:nvPicPr>
          <p:cNvPr id="15" name="圖片 18" descr="畫面剪輯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373" y="5101321"/>
            <a:ext cx="1219200" cy="406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17" name="Text Box 77"/>
          <p:cNvSpPr txBox="1">
            <a:spLocks noChangeArrowheads="1"/>
          </p:cNvSpPr>
          <p:nvPr/>
        </p:nvSpPr>
        <p:spPr bwMode="auto">
          <a:xfrm>
            <a:off x="878369" y="5496612"/>
            <a:ext cx="8702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TW" sz="1600" dirty="0" err="1">
                <a:solidFill>
                  <a:srgbClr val="990033"/>
                </a:solidFill>
                <a:latin typeface="+mn-lt"/>
              </a:rPr>
              <a:t>Apx</a:t>
            </a: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 585</a:t>
            </a:r>
          </a:p>
        </p:txBody>
      </p:sp>
      <p:cxnSp>
        <p:nvCxnSpPr>
          <p:cNvPr id="23" name="Straight Connector 22"/>
          <p:cNvCxnSpPr/>
          <p:nvPr/>
        </p:nvCxnSpPr>
        <p:spPr>
          <a:xfrm rot="10800000">
            <a:off x="2701161" y="4849282"/>
            <a:ext cx="609600" cy="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rot="10800000">
            <a:off x="2193160" y="4546600"/>
            <a:ext cx="1362840" cy="304800"/>
          </a:xfrm>
          <a:prstGeom prst="bentConnector3">
            <a:avLst>
              <a:gd name="adj1" fmla="val 64396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/>
          <p:nvPr/>
        </p:nvCxnSpPr>
        <p:spPr>
          <a:xfrm rot="10800000" flipV="1">
            <a:off x="2221187" y="4851400"/>
            <a:ext cx="914400" cy="406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9B69746-48FE-45E6-BD6E-4205376A7707}"/>
              </a:ext>
            </a:extLst>
          </p:cNvPr>
          <p:cNvSpPr/>
          <p:nvPr/>
        </p:nvSpPr>
        <p:spPr>
          <a:xfrm>
            <a:off x="-448020" y="3880353"/>
            <a:ext cx="355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en-US" altLang="zh-TW" sz="1600" b="1" dirty="0">
                <a:solidFill>
                  <a:srgbClr val="990033"/>
                </a:solidFill>
                <a:latin typeface="+mj-lt"/>
                <a:ea typeface="新細明體" charset="-120"/>
              </a:rPr>
              <a:t>Head Acoustics MFE VI.1</a:t>
            </a:r>
          </a:p>
          <a:p>
            <a:pPr algn="ctr">
              <a:spcBef>
                <a:spcPct val="0"/>
              </a:spcBef>
            </a:pPr>
            <a:r>
              <a:rPr kumimoji="1" lang="en-US" altLang="zh-TW" sz="1600" b="1" dirty="0">
                <a:solidFill>
                  <a:srgbClr val="990033"/>
                </a:solidFill>
                <a:latin typeface="+mj-lt"/>
                <a:ea typeface="新細明體" charset="-120"/>
              </a:rPr>
              <a:t>(Analog Front-end)</a:t>
            </a:r>
          </a:p>
        </p:txBody>
      </p:sp>
      <p:sp>
        <p:nvSpPr>
          <p:cNvPr id="20" name="標題 1"/>
          <p:cNvSpPr txBox="1">
            <a:spLocks/>
          </p:cNvSpPr>
          <p:nvPr/>
        </p:nvSpPr>
        <p:spPr>
          <a:xfrm>
            <a:off x="0" y="-8963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0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3872" y="2862466"/>
            <a:ext cx="3360373" cy="2365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矩形 37"/>
          <p:cNvSpPr/>
          <p:nvPr/>
        </p:nvSpPr>
        <p:spPr>
          <a:xfrm>
            <a:off x="670912" y="1268761"/>
            <a:ext cx="11521088" cy="1569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Amazon ALEXA voice service test</a:t>
            </a:r>
            <a:r>
              <a:rPr lang="zh-TW" altLang="en-US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Items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False Rejection Rate </a:t>
            </a:r>
            <a:endParaRPr lang="en-US" altLang="zh-TW" sz="1867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Response Accuracy Rate (RAR) </a:t>
            </a:r>
            <a:endParaRPr lang="en-US" altLang="zh-TW" sz="1867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Detection Delay (Latency)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False Alarm Rate (FAR)</a:t>
            </a:r>
            <a:endParaRPr lang="zh-TW" altLang="en-US" sz="1867" dirty="0"/>
          </a:p>
        </p:txBody>
      </p:sp>
      <p:grpSp>
        <p:nvGrpSpPr>
          <p:cNvPr id="39" name="群組 23"/>
          <p:cNvGrpSpPr/>
          <p:nvPr/>
        </p:nvGrpSpPr>
        <p:grpSpPr>
          <a:xfrm>
            <a:off x="2702389" y="3675671"/>
            <a:ext cx="1665420" cy="1022277"/>
            <a:chOff x="208423" y="2447494"/>
            <a:chExt cx="2841282" cy="958261"/>
          </a:xfrm>
        </p:grpSpPr>
        <p:grpSp>
          <p:nvGrpSpPr>
            <p:cNvPr id="40" name="群組 33"/>
            <p:cNvGrpSpPr/>
            <p:nvPr/>
          </p:nvGrpSpPr>
          <p:grpSpPr>
            <a:xfrm>
              <a:off x="326810" y="2447494"/>
              <a:ext cx="2509719" cy="564677"/>
              <a:chOff x="251520" y="2183537"/>
              <a:chExt cx="2509719" cy="564677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638444" y="2430861"/>
                <a:ext cx="1512167" cy="317353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6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43" name="圖片 42" descr="畫面剪輯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20" y="2183537"/>
                <a:ext cx="2509719" cy="331682"/>
              </a:xfrm>
              <a:prstGeom prst="rect">
                <a:avLst/>
              </a:prstGeom>
            </p:spPr>
          </p:pic>
        </p:grpSp>
        <p:sp>
          <p:nvSpPr>
            <p:cNvPr id="41" name="矩形 37"/>
            <p:cNvSpPr>
              <a:spLocks noChangeArrowheads="1"/>
            </p:cNvSpPr>
            <p:nvPr/>
          </p:nvSpPr>
          <p:spPr bwMode="auto">
            <a:xfrm>
              <a:off x="208423" y="2783790"/>
              <a:ext cx="2841282" cy="62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cxnSp>
        <p:nvCxnSpPr>
          <p:cNvPr id="44" name="直線單箭頭接點 43"/>
          <p:cNvCxnSpPr/>
          <p:nvPr/>
        </p:nvCxnSpPr>
        <p:spPr bwMode="auto">
          <a:xfrm>
            <a:off x="4271797" y="3900308"/>
            <a:ext cx="6720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4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90" y="3516266"/>
            <a:ext cx="2527135" cy="1056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6" name="直線單箭頭接點 45"/>
          <p:cNvCxnSpPr/>
          <p:nvPr/>
        </p:nvCxnSpPr>
        <p:spPr bwMode="auto">
          <a:xfrm>
            <a:off x="2063552" y="3900308"/>
            <a:ext cx="6720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 useBgFill="1">
        <p:nvSpPr>
          <p:cNvPr id="47" name="Rectangle 40"/>
          <p:cNvSpPr>
            <a:spLocks noChangeArrowheads="1"/>
          </p:cNvSpPr>
          <p:nvPr/>
        </p:nvSpPr>
        <p:spPr bwMode="auto">
          <a:xfrm>
            <a:off x="4847861" y="5340469"/>
            <a:ext cx="7248128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 (larger than ETSI request  3.5 m(L)×4 (W)×2.5(H))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ETSI test room</a:t>
            </a:r>
          </a:p>
        </p:txBody>
      </p:sp>
      <p:pic>
        <p:nvPicPr>
          <p:cNvPr id="48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2748180"/>
            <a:ext cx="3764387" cy="256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標題 4"/>
          <p:cNvSpPr txBox="1">
            <a:spLocks/>
          </p:cNvSpPr>
          <p:nvPr/>
        </p:nvSpPr>
        <p:spPr>
          <a:xfrm>
            <a:off x="670912" y="601689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zh-TW" sz="2000" b="1" i="1" dirty="0">
                <a:solidFill>
                  <a:srgbClr val="00B050"/>
                </a:solidFill>
              </a:rPr>
              <a:t>Amazon ALEXA voice service </a:t>
            </a:r>
            <a:r>
              <a:rPr lang="en-US" altLang="zh-TW" sz="2000" b="1" i="1" dirty="0" smtClean="0">
                <a:solidFill>
                  <a:srgbClr val="00B050"/>
                </a:solidFill>
              </a:rPr>
              <a:t>test  (Background </a:t>
            </a:r>
            <a:r>
              <a:rPr lang="en-US" altLang="zh-TW" sz="2000" b="1" i="1" dirty="0">
                <a:solidFill>
                  <a:srgbClr val="00B050"/>
                </a:solidFill>
              </a:rPr>
              <a:t>noise simulation)</a:t>
            </a:r>
          </a:p>
        </p:txBody>
      </p:sp>
      <p:sp>
        <p:nvSpPr>
          <p:cNvPr id="16" name="標題 1"/>
          <p:cNvSpPr txBox="1">
            <a:spLocks/>
          </p:cNvSpPr>
          <p:nvPr/>
        </p:nvSpPr>
        <p:spPr>
          <a:xfrm>
            <a:off x="0" y="-8963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452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174277" y="964466"/>
            <a:ext cx="12017723" cy="3662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133" b="1" dirty="0"/>
              <a:t>Google ART Lab setup requirements</a:t>
            </a:r>
            <a:endParaRPr lang="en-US" altLang="zh-TW" sz="1867" b="1" dirty="0"/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Listening chamber </a:t>
            </a:r>
            <a:r>
              <a:rPr lang="en-US" altLang="zh-TW" sz="1867" dirty="0"/>
              <a:t>(meet the requirements of ETSI 202-396-1)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Background noise system</a:t>
            </a:r>
            <a:r>
              <a:rPr lang="en-US" altLang="zh-TW" sz="1867" dirty="0"/>
              <a:t>(Canton xl plus noise speaker*4 &amp; power amplifier KMT DC3 )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Simulated users</a:t>
            </a:r>
            <a:r>
              <a:rPr lang="en-US" altLang="zh-TW" sz="1867" dirty="0"/>
              <a:t>(HEAD ACQUA Acoustic HATS </a:t>
            </a:r>
            <a:r>
              <a:rPr lang="zh-TW" altLang="en-US" sz="1867" dirty="0"/>
              <a:t>、</a:t>
            </a:r>
            <a:r>
              <a:rPr lang="en-US" altLang="zh-TW" sz="1867" dirty="0"/>
              <a:t>B&amp;K mouth simulator)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Calibration and control system</a:t>
            </a:r>
            <a:r>
              <a:rPr lang="en-US" altLang="zh-TW" sz="1867" dirty="0"/>
              <a:t> (Listen Inc </a:t>
            </a:r>
            <a:r>
              <a:rPr lang="en-US" altLang="zh-TW" sz="1867" dirty="0" err="1"/>
              <a:t>SoundCheck</a:t>
            </a:r>
            <a:r>
              <a:rPr lang="en-US" altLang="zh-TW" sz="1867" dirty="0"/>
              <a:t> version 17)</a:t>
            </a:r>
          </a:p>
          <a:p>
            <a:endParaRPr lang="en-US" altLang="zh-TW" sz="2133" b="1" dirty="0"/>
          </a:p>
          <a:p>
            <a:r>
              <a:rPr lang="en-US" altLang="zh-TW" sz="2133" b="1" dirty="0"/>
              <a:t>Google ART test</a:t>
            </a:r>
            <a:r>
              <a:rPr lang="zh-TW" altLang="en-US" sz="2133" b="1" dirty="0"/>
              <a:t> </a:t>
            </a:r>
            <a:r>
              <a:rPr lang="en-US" altLang="zh-TW" sz="2133" b="1" dirty="0"/>
              <a:t>Items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False Rejection Rate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Response Accuracy Rate (RAR)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Detection Delay (Latency)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False Alarm Rate (FAR)</a:t>
            </a:r>
            <a:endParaRPr lang="zh-TW" altLang="en-US" sz="1867" b="1" dirty="0"/>
          </a:p>
          <a:p>
            <a:pPr marL="457189" indent="-457189"/>
            <a:endParaRPr lang="en-US" altLang="zh-TW" sz="1867" dirty="0"/>
          </a:p>
        </p:txBody>
      </p:sp>
      <p:grpSp>
        <p:nvGrpSpPr>
          <p:cNvPr id="2" name="群組 23"/>
          <p:cNvGrpSpPr/>
          <p:nvPr/>
        </p:nvGrpSpPr>
        <p:grpSpPr>
          <a:xfrm>
            <a:off x="2351584" y="4764228"/>
            <a:ext cx="1920213" cy="945686"/>
            <a:chOff x="44624" y="2447494"/>
            <a:chExt cx="3275971" cy="886465"/>
          </a:xfrm>
        </p:grpSpPr>
        <p:grpSp>
          <p:nvGrpSpPr>
            <p:cNvPr id="3" name="群組 33"/>
            <p:cNvGrpSpPr/>
            <p:nvPr/>
          </p:nvGrpSpPr>
          <p:grpSpPr>
            <a:xfrm>
              <a:off x="326810" y="2447494"/>
              <a:ext cx="2509719" cy="564677"/>
              <a:chOff x="251520" y="2183537"/>
              <a:chExt cx="2509719" cy="564677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638444" y="2430861"/>
                <a:ext cx="1512167" cy="317353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6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43" name="圖片 42" descr="畫面剪輯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20" y="2183537"/>
                <a:ext cx="2509719" cy="331682"/>
              </a:xfrm>
              <a:prstGeom prst="rect">
                <a:avLst/>
              </a:prstGeom>
            </p:spPr>
          </p:pic>
        </p:grpSp>
        <p:sp>
          <p:nvSpPr>
            <p:cNvPr id="41" name="矩形 37"/>
            <p:cNvSpPr>
              <a:spLocks noChangeArrowheads="1"/>
            </p:cNvSpPr>
            <p:nvPr/>
          </p:nvSpPr>
          <p:spPr bwMode="auto">
            <a:xfrm>
              <a:off x="44624" y="2693483"/>
              <a:ext cx="3275971" cy="640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cxnSp>
        <p:nvCxnSpPr>
          <p:cNvPr id="46" name="直線單箭頭接點 45"/>
          <p:cNvCxnSpPr>
            <a:stCxn id="80901" idx="3"/>
          </p:cNvCxnSpPr>
          <p:nvPr/>
        </p:nvCxnSpPr>
        <p:spPr bwMode="auto">
          <a:xfrm flipV="1">
            <a:off x="1831280" y="4972605"/>
            <a:ext cx="616315" cy="1423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 useBgFill="1">
        <p:nvSpPr>
          <p:cNvPr id="47" name="Rectangle 40"/>
          <p:cNvSpPr>
            <a:spLocks noChangeArrowheads="1"/>
          </p:cNvSpPr>
          <p:nvPr/>
        </p:nvSpPr>
        <p:spPr bwMode="auto">
          <a:xfrm>
            <a:off x="7891849" y="5297335"/>
            <a:ext cx="42589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test room(ETSI 202-396-1)</a:t>
            </a:r>
          </a:p>
        </p:txBody>
      </p:sp>
      <p:pic>
        <p:nvPicPr>
          <p:cNvPr id="48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13" y="2732319"/>
            <a:ext cx="3764387" cy="256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標題 4"/>
          <p:cNvSpPr txBox="1">
            <a:spLocks/>
          </p:cNvSpPr>
          <p:nvPr/>
        </p:nvSpPr>
        <p:spPr>
          <a:xfrm>
            <a:off x="174277" y="555012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i="1" dirty="0">
                <a:solidFill>
                  <a:srgbClr val="00B050"/>
                </a:solidFill>
              </a:rPr>
              <a:t>Google ART </a:t>
            </a:r>
            <a:r>
              <a:rPr lang="en-US" altLang="zh-TW" sz="2000" b="1" i="1" dirty="0">
                <a:solidFill>
                  <a:srgbClr val="00B050"/>
                </a:solidFill>
              </a:rPr>
              <a:t>Test Equipment  &amp; item</a:t>
            </a:r>
          </a:p>
        </p:txBody>
      </p:sp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360" y="4396541"/>
            <a:ext cx="1495920" cy="1180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37"/>
          <p:cNvSpPr>
            <a:spLocks noChangeArrowheads="1"/>
          </p:cNvSpPr>
          <p:nvPr/>
        </p:nvSpPr>
        <p:spPr bwMode="auto">
          <a:xfrm>
            <a:off x="-48683" y="5203803"/>
            <a:ext cx="2592288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endParaRPr lang="en-US" altLang="zh-TW" sz="1600" dirty="0">
              <a:solidFill>
                <a:srgbClr val="990033"/>
              </a:solidFill>
              <a:latin typeface="+mn-lt"/>
            </a:endParaRP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Listen Inc </a:t>
            </a:r>
            <a:r>
              <a:rPr lang="en-US" altLang="zh-TW" sz="1600" dirty="0" err="1">
                <a:solidFill>
                  <a:srgbClr val="990033"/>
                </a:solidFill>
                <a:latin typeface="+mn-lt"/>
              </a:rPr>
              <a:t>SoundCheck</a:t>
            </a: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 version 17 with Mac OS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7915" y="2948947"/>
            <a:ext cx="2304256" cy="2474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4" name="直線單箭頭接點 43"/>
          <p:cNvCxnSpPr/>
          <p:nvPr/>
        </p:nvCxnSpPr>
        <p:spPr bwMode="auto">
          <a:xfrm>
            <a:off x="3983765" y="4965171"/>
            <a:ext cx="124813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9543" y="5470830"/>
            <a:ext cx="1281393" cy="876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標題 1"/>
          <p:cNvSpPr txBox="1">
            <a:spLocks/>
          </p:cNvSpPr>
          <p:nvPr/>
        </p:nvSpPr>
        <p:spPr>
          <a:xfrm>
            <a:off x="0" y="-8963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552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101"/>
          <p:cNvGrpSpPr>
            <a:grpSpLocks/>
          </p:cNvGrpSpPr>
          <p:nvPr/>
        </p:nvGrpSpPr>
        <p:grpSpPr bwMode="auto">
          <a:xfrm>
            <a:off x="587145" y="932403"/>
            <a:ext cx="11417161" cy="5428550"/>
            <a:chOff x="372123" y="986417"/>
            <a:chExt cx="8562327" cy="5429169"/>
          </a:xfrm>
        </p:grpSpPr>
        <p:sp>
          <p:nvSpPr>
            <p:cNvPr id="6186" name="圓角矩形 56"/>
            <p:cNvSpPr>
              <a:spLocks noChangeArrowheads="1"/>
            </p:cNvSpPr>
            <p:nvPr/>
          </p:nvSpPr>
          <p:spPr bwMode="auto">
            <a:xfrm>
              <a:off x="372123" y="3203957"/>
              <a:ext cx="1998921" cy="1867773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5400000" scaled="0"/>
            </a:gradFill>
            <a:ln w="25400" algn="ctr">
              <a:solidFill>
                <a:srgbClr val="7030A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sp>
          <p:nvSpPr>
            <p:cNvPr id="6184" name="圓角矩形 54"/>
            <p:cNvSpPr>
              <a:spLocks noChangeArrowheads="1"/>
            </p:cNvSpPr>
            <p:nvPr/>
          </p:nvSpPr>
          <p:spPr bwMode="auto">
            <a:xfrm>
              <a:off x="377923" y="986417"/>
              <a:ext cx="2620458" cy="206512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5400000" scaled="0"/>
            </a:gradFill>
            <a:ln w="25400" algn="ctr">
              <a:solidFill>
                <a:srgbClr val="7030A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sp>
          <p:nvSpPr>
            <p:cNvPr id="6157" name="圓角矩形 67"/>
            <p:cNvSpPr>
              <a:spLocks noChangeArrowheads="1"/>
            </p:cNvSpPr>
            <p:nvPr/>
          </p:nvSpPr>
          <p:spPr bwMode="auto">
            <a:xfrm>
              <a:off x="2965933" y="3327789"/>
              <a:ext cx="2147795" cy="1456861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2D050"/>
                </a:gs>
                <a:gs pos="50000">
                  <a:schemeClr val="bg1"/>
                </a:gs>
                <a:gs pos="100000">
                  <a:srgbClr val="92D050"/>
                </a:gs>
              </a:gsLst>
              <a:lin ang="5400000" scaled="0"/>
            </a:gradFill>
            <a:ln w="28575" algn="ctr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pic>
          <p:nvPicPr>
            <p:cNvPr id="6158" name="Picture 6" descr="http://tpcatv.com.tw/file/Image/CASE/101-11/tv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889995" y="2110446"/>
              <a:ext cx="1026204" cy="824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群組 13"/>
            <p:cNvGrpSpPr>
              <a:grpSpLocks/>
            </p:cNvGrpSpPr>
            <p:nvPr/>
          </p:nvGrpSpPr>
          <p:grpSpPr bwMode="auto">
            <a:xfrm>
              <a:off x="6578750" y="1108098"/>
              <a:ext cx="2355700" cy="1244742"/>
              <a:chOff x="6664423" y="1044447"/>
              <a:chExt cx="2355810" cy="1244773"/>
            </a:xfrm>
          </p:grpSpPr>
          <p:sp>
            <p:nvSpPr>
              <p:cNvPr id="8" name="雲朵形 7"/>
              <p:cNvSpPr/>
              <p:nvPr/>
            </p:nvSpPr>
            <p:spPr bwMode="auto">
              <a:xfrm>
                <a:off x="6664423" y="1201631"/>
                <a:ext cx="1990691" cy="1087589"/>
              </a:xfrm>
              <a:prstGeom prst="cloud">
                <a:avLst/>
              </a:prstGeom>
              <a:blipFill>
                <a:blip r:embed="rId4" cstate="screen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2400"/>
              </a:p>
            </p:txBody>
          </p:sp>
          <p:sp>
            <p:nvSpPr>
              <p:cNvPr id="9" name="雲朵形 8"/>
              <p:cNvSpPr/>
              <p:nvPr/>
            </p:nvSpPr>
            <p:spPr bwMode="auto">
              <a:xfrm>
                <a:off x="7099391" y="1044447"/>
                <a:ext cx="1920842" cy="1124106"/>
              </a:xfrm>
              <a:prstGeom prst="cloud">
                <a:avLst/>
              </a:prstGeom>
              <a:blipFill>
                <a:blip r:embed="rId5" cstate="screen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2400"/>
              </a:p>
            </p:txBody>
          </p:sp>
          <p:sp>
            <p:nvSpPr>
              <p:cNvPr id="6214" name="Text Box 104"/>
              <p:cNvSpPr txBox="1">
                <a:spLocks noChangeArrowheads="1"/>
              </p:cNvSpPr>
              <p:nvPr/>
            </p:nvSpPr>
            <p:spPr bwMode="auto">
              <a:xfrm>
                <a:off x="7492892" y="1406083"/>
                <a:ext cx="964408" cy="49542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2400" dirty="0">
                    <a:solidFill>
                      <a:srgbClr val="000000"/>
                    </a:solidFill>
                  </a:rPr>
                  <a:t>Internet</a:t>
                </a:r>
              </a:p>
            </p:txBody>
          </p:sp>
        </p:grpSp>
        <p:pic>
          <p:nvPicPr>
            <p:cNvPr id="6161" name="Picture 2" descr="http://etherealhouse.files.wordpress.com/2011/04/wnr3700_photoweb_lowres.jpe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230138" y="3540431"/>
              <a:ext cx="927163" cy="927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2" name="文字方塊 12"/>
            <p:cNvSpPr txBox="1">
              <a:spLocks noChangeArrowheads="1"/>
            </p:cNvSpPr>
            <p:nvPr/>
          </p:nvSpPr>
          <p:spPr bwMode="auto">
            <a:xfrm>
              <a:off x="7931289" y="3923162"/>
              <a:ext cx="334446" cy="379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867">
                  <a:solidFill>
                    <a:srgbClr val="000000"/>
                  </a:solidFill>
                </a:rPr>
                <a:t>AP</a:t>
              </a:r>
              <a:endParaRPr lang="zh-TW" altLang="en-US" sz="1867">
                <a:solidFill>
                  <a:srgbClr val="000000"/>
                </a:solidFill>
              </a:endParaRPr>
            </a:p>
          </p:txBody>
        </p:sp>
        <p:cxnSp>
          <p:nvCxnSpPr>
            <p:cNvPr id="6163" name="直線接點 15"/>
            <p:cNvCxnSpPr>
              <a:cxnSpLocks noChangeShapeType="1"/>
            </p:cNvCxnSpPr>
            <p:nvPr/>
          </p:nvCxnSpPr>
          <p:spPr bwMode="auto">
            <a:xfrm>
              <a:off x="2975102" y="2854404"/>
              <a:ext cx="121184" cy="507959"/>
            </a:xfrm>
            <a:prstGeom prst="line">
              <a:avLst/>
            </a:prstGeom>
            <a:noFill/>
            <a:ln w="57150" algn="ctr">
              <a:solidFill>
                <a:srgbClr val="0000FF"/>
              </a:solidFill>
              <a:round/>
              <a:headEnd/>
              <a:tailEnd/>
            </a:ln>
          </p:spPr>
        </p:cxnSp>
        <p:sp>
          <p:nvSpPr>
            <p:cNvPr id="6164" name="文字方塊 16"/>
            <p:cNvSpPr txBox="1">
              <a:spLocks noChangeArrowheads="1"/>
            </p:cNvSpPr>
            <p:nvPr/>
          </p:nvSpPr>
          <p:spPr bwMode="auto">
            <a:xfrm>
              <a:off x="3168053" y="2455912"/>
              <a:ext cx="875184" cy="831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>
                  <a:solidFill>
                    <a:srgbClr val="000000"/>
                  </a:solidFill>
                </a:rPr>
                <a:t>HDMI</a:t>
              </a:r>
            </a:p>
            <a:p>
              <a:r>
                <a:rPr lang="en-US" altLang="zh-TW" sz="1600">
                  <a:solidFill>
                    <a:srgbClr val="000000"/>
                  </a:solidFill>
                </a:rPr>
                <a:t>Composite</a:t>
              </a:r>
            </a:p>
            <a:p>
              <a:r>
                <a:rPr lang="en-US" altLang="zh-TW" sz="1600">
                  <a:solidFill>
                    <a:srgbClr val="000000"/>
                  </a:solidFill>
                </a:rPr>
                <a:t>Component</a:t>
              </a:r>
              <a:endParaRPr lang="zh-TW" altLang="en-US" sz="1600">
                <a:solidFill>
                  <a:srgbClr val="000000"/>
                </a:solidFill>
              </a:endParaRPr>
            </a:p>
          </p:txBody>
        </p:sp>
        <p:sp>
          <p:nvSpPr>
            <p:cNvPr id="6165" name="文字方塊 18"/>
            <p:cNvSpPr txBox="1">
              <a:spLocks noChangeArrowheads="1"/>
            </p:cNvSpPr>
            <p:nvPr/>
          </p:nvSpPr>
          <p:spPr bwMode="auto">
            <a:xfrm>
              <a:off x="4122771" y="4373291"/>
              <a:ext cx="1141025" cy="420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TW" sz="2133" dirty="0">
                  <a:solidFill>
                    <a:srgbClr val="7030A0"/>
                  </a:solidFill>
                </a:rPr>
                <a:t>OTT Box</a:t>
              </a:r>
              <a:endParaRPr lang="zh-TW" altLang="en-US" sz="2133" dirty="0">
                <a:solidFill>
                  <a:srgbClr val="7030A0"/>
                </a:solidFill>
              </a:endParaRPr>
            </a:p>
          </p:txBody>
        </p:sp>
        <p:sp>
          <p:nvSpPr>
            <p:cNvPr id="6166" name="文字方塊 34"/>
            <p:cNvSpPr txBox="1">
              <a:spLocks noChangeArrowheads="1"/>
            </p:cNvSpPr>
            <p:nvPr/>
          </p:nvSpPr>
          <p:spPr bwMode="auto">
            <a:xfrm>
              <a:off x="5733937" y="4149973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>
                  <a:solidFill>
                    <a:srgbClr val="66CCFF"/>
                  </a:solidFill>
                </a:rPr>
                <a:t>Ethernet</a:t>
              </a:r>
              <a:endParaRPr lang="zh-TW" altLang="en-US" sz="1600">
                <a:solidFill>
                  <a:srgbClr val="66CCFF"/>
                </a:solidFill>
              </a:endParaRPr>
            </a:p>
          </p:txBody>
        </p:sp>
        <p:pic>
          <p:nvPicPr>
            <p:cNvPr id="6167" name="Picture 4" descr="http://t3.gstatic.com/images?q=tbn:ANd9GcS-XakOUkl4CtthbqY988IB5ytLELzQQ5V2t4FZpdQMQXpnAhi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6667" y="3806237"/>
              <a:ext cx="500246" cy="400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8" name="Picture 6" descr="http://dinghao-trade.com/pic/200910206554656670.jpg"/>
            <p:cNvPicPr>
              <a:picLocks noChangeAspect="1" noChangeArrowheads="1"/>
            </p:cNvPicPr>
            <p:nvPr/>
          </p:nvPicPr>
          <p:blipFill>
            <a:blip r:embed="rId8" cstate="screen">
              <a:clrChange>
                <a:clrFrom>
                  <a:srgbClr val="FBFCF7"/>
                </a:clrFrom>
                <a:clrTo>
                  <a:srgbClr val="FBFCF7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3000" y="4327231"/>
              <a:ext cx="395072" cy="493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9" name="文字方塊 45"/>
            <p:cNvSpPr txBox="1">
              <a:spLocks noChangeArrowheads="1"/>
            </p:cNvSpPr>
            <p:nvPr/>
          </p:nvSpPr>
          <p:spPr bwMode="auto">
            <a:xfrm>
              <a:off x="7538484" y="2934585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 dirty="0">
                  <a:solidFill>
                    <a:srgbClr val="66CCFF"/>
                  </a:solidFill>
                </a:rPr>
                <a:t>Ethernet</a:t>
              </a:r>
              <a:endParaRPr lang="zh-TW" altLang="en-US" sz="1600" dirty="0">
                <a:solidFill>
                  <a:srgbClr val="66CCFF"/>
                </a:solidFill>
              </a:endParaRPr>
            </a:p>
          </p:txBody>
        </p:sp>
        <p:pic>
          <p:nvPicPr>
            <p:cNvPr id="6170" name="Picture 8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40417" y="3263994"/>
              <a:ext cx="435366" cy="6796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6171" name="Picture 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 rot="-9864127">
              <a:off x="6887915" y="3161206"/>
              <a:ext cx="573273" cy="8948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6172" name="文字方塊 51"/>
            <p:cNvSpPr txBox="1">
              <a:spLocks noChangeArrowheads="1"/>
            </p:cNvSpPr>
            <p:nvPr/>
          </p:nvSpPr>
          <p:spPr bwMode="auto">
            <a:xfrm>
              <a:off x="5597352" y="3233702"/>
              <a:ext cx="1206455" cy="831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1600" dirty="0" err="1">
                  <a:solidFill>
                    <a:srgbClr val="000000"/>
                  </a:solidFill>
                </a:rPr>
                <a:t>WiFi</a:t>
              </a:r>
              <a:endParaRPr lang="en-US" altLang="zh-TW" sz="1600" dirty="0">
                <a:solidFill>
                  <a:srgbClr val="000000"/>
                </a:solidFill>
              </a:endParaRP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802.11 b/g/n/ac</a:t>
              </a: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WEP/WPA/WPA2</a:t>
              </a:r>
              <a:endParaRPr lang="zh-TW" altLang="en-US" sz="1600" dirty="0">
                <a:solidFill>
                  <a:srgbClr val="000000"/>
                </a:solidFill>
              </a:endParaRPr>
            </a:p>
          </p:txBody>
        </p:sp>
        <p:pic>
          <p:nvPicPr>
            <p:cNvPr id="6173" name="Picture 9"/>
            <p:cNvPicPr>
              <a:picLocks noChangeAspect="1" noChangeArrowheads="1"/>
            </p:cNvPicPr>
            <p:nvPr/>
          </p:nvPicPr>
          <p:blipFill>
            <a:blip r:embed="rId11" cstate="screen"/>
            <a:srcRect/>
            <a:stretch>
              <a:fillRect/>
            </a:stretch>
          </p:blipFill>
          <p:spPr bwMode="auto">
            <a:xfrm>
              <a:off x="3474729" y="3593596"/>
              <a:ext cx="278142" cy="67397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6174" name="文字方塊 53"/>
            <p:cNvSpPr txBox="1">
              <a:spLocks noChangeArrowheads="1"/>
            </p:cNvSpPr>
            <p:nvPr/>
          </p:nvSpPr>
          <p:spPr bwMode="auto">
            <a:xfrm>
              <a:off x="3040913" y="4245830"/>
              <a:ext cx="1084088" cy="584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Remote</a:t>
              </a: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Controller</a:t>
              </a:r>
              <a:endParaRPr lang="zh-TW" altLang="en-US" sz="1600" dirty="0">
                <a:solidFill>
                  <a:srgbClr val="000000"/>
                </a:solidFill>
              </a:endParaRPr>
            </a:p>
          </p:txBody>
        </p:sp>
        <p:pic>
          <p:nvPicPr>
            <p:cNvPr id="6175" name="Picture 11" descr="http://www.bestlaptopsreviews.org/wp-content/uploads/2013/01/keyboard-usb.jpg"/>
            <p:cNvPicPr>
              <a:picLocks noChangeAspect="1" noChangeArrowheads="1"/>
            </p:cNvPicPr>
            <p:nvPr/>
          </p:nvPicPr>
          <p:blipFill>
            <a:blip r:embed="rId1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81101" y="3636138"/>
              <a:ext cx="758994" cy="569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76" name="Picture 13" descr="http://www.pclaunches.com/entry_images/1107/21/sigma-apo-mouse1-thumb-450x337.jpg"/>
            <p:cNvPicPr>
              <a:picLocks noChangeAspect="1" noChangeArrowheads="1"/>
            </p:cNvPicPr>
            <p:nvPr/>
          </p:nvPicPr>
          <p:blipFill>
            <a:blip r:embed="rId13" cstate="screen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43707" y="4305953"/>
              <a:ext cx="733167" cy="549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" name="向右箭號 75"/>
            <p:cNvSpPr/>
            <p:nvPr/>
          </p:nvSpPr>
          <p:spPr bwMode="auto">
            <a:xfrm>
              <a:off x="2391852" y="3977038"/>
              <a:ext cx="574638" cy="201636"/>
            </a:xfrm>
            <a:prstGeom prst="rightArrow">
              <a:avLst/>
            </a:prstGeom>
            <a:solidFill>
              <a:schemeClr val="accent6">
                <a:lumMod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 sz="2400"/>
            </a:p>
          </p:txBody>
        </p:sp>
        <p:sp>
          <p:nvSpPr>
            <p:cNvPr id="6178" name="Text Box 19"/>
            <p:cNvSpPr txBox="1">
              <a:spLocks noChangeArrowheads="1"/>
            </p:cNvSpPr>
            <p:nvPr/>
          </p:nvSpPr>
          <p:spPr bwMode="auto">
            <a:xfrm>
              <a:off x="1715813" y="1336308"/>
              <a:ext cx="1485936" cy="82367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867" dirty="0">
                  <a:solidFill>
                    <a:srgbClr val="000000"/>
                  </a:solidFill>
                </a:rPr>
                <a:t>TV Sets</a:t>
              </a:r>
            </a:p>
            <a:p>
              <a:pPr defTabSz="599002">
                <a:buClr>
                  <a:srgbClr val="000000"/>
                </a:buClr>
                <a:buSzPct val="100000"/>
                <a:buFontTx/>
                <a:buChar char="-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333" dirty="0">
                  <a:solidFill>
                    <a:srgbClr val="32946A"/>
                  </a:solidFill>
                </a:rPr>
                <a:t> Sony, Panasonic, Toshiba, Sharp ...</a:t>
              </a:r>
            </a:p>
          </p:txBody>
        </p:sp>
        <p:pic>
          <p:nvPicPr>
            <p:cNvPr id="6179" name="Picture 1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93933" y="2399893"/>
              <a:ext cx="555625" cy="2428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aphicFrame>
          <p:nvGraphicFramePr>
            <p:cNvPr id="6146" name="Object 4"/>
            <p:cNvGraphicFramePr>
              <a:graphicFrameLocks noChangeAspect="1"/>
            </p:cNvGraphicFramePr>
            <p:nvPr/>
          </p:nvGraphicFramePr>
          <p:xfrm>
            <a:off x="866293" y="1358032"/>
            <a:ext cx="447675" cy="6366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478" name="點陣圖影像" r:id="rId15" imgW="3123810" imgH="3833192" progId="PBrush">
                    <p:embed/>
                  </p:oleObj>
                </mc:Choice>
                <mc:Fallback>
                  <p:oleObj name="點陣圖影像" r:id="rId15" imgW="3123810" imgH="3833192" progId="PBrus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6293" y="1358032"/>
                          <a:ext cx="447675" cy="63661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80" name="Text Box 19"/>
            <p:cNvSpPr txBox="1">
              <a:spLocks noChangeArrowheads="1"/>
            </p:cNvSpPr>
            <p:nvPr/>
          </p:nvSpPr>
          <p:spPr bwMode="auto">
            <a:xfrm>
              <a:off x="668859" y="1926491"/>
              <a:ext cx="736767" cy="372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 dirty="0">
                  <a:solidFill>
                    <a:srgbClr val="0000FF"/>
                  </a:solidFill>
                </a:rPr>
                <a:t>Speakers</a:t>
              </a:r>
            </a:p>
          </p:txBody>
        </p:sp>
        <p:sp>
          <p:nvSpPr>
            <p:cNvPr id="6183" name="Text Box 18"/>
            <p:cNvSpPr txBox="1">
              <a:spLocks noChangeArrowheads="1"/>
            </p:cNvSpPr>
            <p:nvPr/>
          </p:nvSpPr>
          <p:spPr bwMode="auto">
            <a:xfrm>
              <a:off x="390304" y="2679745"/>
              <a:ext cx="1316985" cy="372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 dirty="0">
                  <a:solidFill>
                    <a:srgbClr val="0000FF"/>
                  </a:solidFill>
                </a:rPr>
                <a:t>Dolby AV Receiver</a:t>
              </a:r>
            </a:p>
          </p:txBody>
        </p:sp>
        <p:sp>
          <p:nvSpPr>
            <p:cNvPr id="6185" name="Text Box 104"/>
            <p:cNvSpPr txBox="1">
              <a:spLocks noChangeArrowheads="1"/>
            </p:cNvSpPr>
            <p:nvPr/>
          </p:nvSpPr>
          <p:spPr bwMode="auto">
            <a:xfrm>
              <a:off x="776171" y="1005763"/>
              <a:ext cx="1924494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 dirty="0">
                  <a:solidFill>
                    <a:srgbClr val="7030A0"/>
                  </a:solidFill>
                </a:rPr>
                <a:t>Subjective Test</a:t>
              </a:r>
            </a:p>
          </p:txBody>
        </p:sp>
        <p:sp>
          <p:nvSpPr>
            <p:cNvPr id="6187" name="Text Box 104"/>
            <p:cNvSpPr txBox="1">
              <a:spLocks noChangeArrowheads="1"/>
            </p:cNvSpPr>
            <p:nvPr/>
          </p:nvSpPr>
          <p:spPr bwMode="auto">
            <a:xfrm>
              <a:off x="513885" y="3246477"/>
              <a:ext cx="1924494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>
                  <a:solidFill>
                    <a:srgbClr val="7030A0"/>
                  </a:solidFill>
                </a:rPr>
                <a:t>Peripheral Test</a:t>
              </a:r>
            </a:p>
          </p:txBody>
        </p:sp>
        <p:sp>
          <p:nvSpPr>
            <p:cNvPr id="6188" name="Text Box 104"/>
            <p:cNvSpPr txBox="1">
              <a:spLocks noChangeArrowheads="1"/>
            </p:cNvSpPr>
            <p:nvPr/>
          </p:nvSpPr>
          <p:spPr bwMode="auto">
            <a:xfrm>
              <a:off x="6350563" y="4817399"/>
              <a:ext cx="1349348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algn="ctr"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 dirty="0">
                  <a:solidFill>
                    <a:srgbClr val="7030A0"/>
                  </a:solidFill>
                </a:rPr>
                <a:t>Objective Test</a:t>
              </a:r>
            </a:p>
          </p:txBody>
        </p:sp>
        <p:grpSp>
          <p:nvGrpSpPr>
            <p:cNvPr id="12" name="群組 77"/>
            <p:cNvGrpSpPr>
              <a:grpSpLocks/>
            </p:cNvGrpSpPr>
            <p:nvPr/>
          </p:nvGrpSpPr>
          <p:grpSpPr bwMode="auto">
            <a:xfrm>
              <a:off x="377923" y="5235372"/>
              <a:ext cx="8346598" cy="1180214"/>
              <a:chOff x="377923" y="5235372"/>
              <a:chExt cx="8346598" cy="1180214"/>
            </a:xfrm>
          </p:grpSpPr>
          <p:grpSp>
            <p:nvGrpSpPr>
              <p:cNvPr id="13" name="群組 11"/>
              <p:cNvGrpSpPr>
                <a:grpSpLocks/>
              </p:cNvGrpSpPr>
              <p:nvPr/>
            </p:nvGrpSpPr>
            <p:grpSpPr bwMode="auto">
              <a:xfrm>
                <a:off x="584791" y="5847911"/>
                <a:ext cx="808074" cy="446569"/>
                <a:chOff x="0" y="2157352"/>
                <a:chExt cx="29692182" cy="11344338"/>
              </a:xfrm>
            </p:grpSpPr>
            <p:pic>
              <p:nvPicPr>
                <p:cNvPr id="6207" name="Picture 2"/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0" y="2157352"/>
                  <a:ext cx="29692182" cy="113443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08" name="Picture 5"/>
                <p:cNvPicPr>
                  <a:picLocks noChangeAspect="1" noChangeArrowheads="1"/>
                </p:cNvPicPr>
                <p:nvPr/>
              </p:nvPicPr>
              <p:blipFill>
                <a:blip r:embed="rId18" cstate="print"/>
                <a:srcRect/>
                <a:stretch>
                  <a:fillRect/>
                </a:stretch>
              </p:blipFill>
              <p:spPr bwMode="auto">
                <a:xfrm>
                  <a:off x="15344769" y="9158276"/>
                  <a:ext cx="714380" cy="16430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09" name="Picture 6"/>
                <p:cNvPicPr>
                  <a:picLocks noChangeAspect="1" noChangeArrowheads="1"/>
                </p:cNvPicPr>
                <p:nvPr/>
              </p:nvPicPr>
              <p:blipFill>
                <a:blip r:embed="rId19" cstate="print"/>
                <a:srcRect/>
                <a:stretch>
                  <a:fillRect/>
                </a:stretch>
              </p:blipFill>
              <p:spPr bwMode="auto">
                <a:xfrm>
                  <a:off x="14701827" y="8426036"/>
                  <a:ext cx="928694" cy="3750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10" name="Picture 8"/>
                <p:cNvPicPr>
                  <a:picLocks noChangeAspect="1" noChangeArrowheads="1"/>
                </p:cNvPicPr>
                <p:nvPr/>
              </p:nvPicPr>
              <p:blipFill>
                <a:blip r:embed="rId20" cstate="print"/>
                <a:srcRect/>
                <a:stretch>
                  <a:fillRect/>
                </a:stretch>
              </p:blipFill>
              <p:spPr bwMode="auto">
                <a:xfrm>
                  <a:off x="11558555" y="8515334"/>
                  <a:ext cx="4143404" cy="27860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11" name="Picture 11"/>
                <p:cNvPicPr>
                  <a:picLocks noChangeAspect="1" noChangeArrowheads="1"/>
                </p:cNvPicPr>
                <p:nvPr/>
              </p:nvPicPr>
              <p:blipFill>
                <a:blip r:embed="rId21"/>
                <a:srcRect/>
                <a:stretch>
                  <a:fillRect/>
                </a:stretch>
              </p:blipFill>
              <p:spPr bwMode="auto">
                <a:xfrm>
                  <a:off x="15630521" y="11158540"/>
                  <a:ext cx="133350" cy="85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6200" name="圓角矩形 58"/>
              <p:cNvSpPr>
                <a:spLocks noChangeArrowheads="1"/>
              </p:cNvSpPr>
              <p:nvPr/>
            </p:nvSpPr>
            <p:spPr bwMode="auto">
              <a:xfrm>
                <a:off x="377923" y="5235372"/>
                <a:ext cx="8346598" cy="1180214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  <a:ln w="25400" algn="ctr">
                <a:solidFill>
                  <a:srgbClr val="7030A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2400"/>
              </a:p>
            </p:txBody>
          </p:sp>
          <p:sp>
            <p:nvSpPr>
              <p:cNvPr id="6201" name="Text Box 65"/>
              <p:cNvSpPr txBox="1">
                <a:spLocks noChangeArrowheads="1"/>
              </p:cNvSpPr>
              <p:nvPr/>
            </p:nvSpPr>
            <p:spPr bwMode="auto">
              <a:xfrm>
                <a:off x="516130" y="5293707"/>
                <a:ext cx="1812665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Audio </a:t>
                </a:r>
                <a:r>
                  <a:rPr lang="en-US" altLang="zh-TW" sz="1867" dirty="0">
                    <a:solidFill>
                      <a:srgbClr val="000000"/>
                    </a:solidFill>
                  </a:rPr>
                  <a:t>A</a:t>
                </a:r>
                <a:r>
                  <a:rPr lang="en-GB" altLang="zh-TW" sz="1867" dirty="0">
                    <a:solidFill>
                      <a:srgbClr val="000000"/>
                    </a:solidFill>
                  </a:rPr>
                  <a:t>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AP APX585 &amp; AP2722</a:t>
                </a:r>
              </a:p>
            </p:txBody>
          </p:sp>
          <p:sp>
            <p:nvSpPr>
              <p:cNvPr id="6202" name="Text Box 57"/>
              <p:cNvSpPr txBox="1">
                <a:spLocks noChangeArrowheads="1"/>
              </p:cNvSpPr>
              <p:nvPr/>
            </p:nvSpPr>
            <p:spPr bwMode="auto">
              <a:xfrm>
                <a:off x="3828288" y="5305068"/>
                <a:ext cx="2664127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square"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HDMI Protocol/CEC Analyzer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Quantum Data 980 / 882E</a:t>
                </a:r>
              </a:p>
            </p:txBody>
          </p:sp>
          <p:pic>
            <p:nvPicPr>
              <p:cNvPr id="6203" name="Picture 28" descr="vc_shuttle"/>
              <p:cNvPicPr>
                <a:picLocks noChangeAspect="1" noChangeArrowheads="1"/>
              </p:cNvPicPr>
              <p:nvPr/>
            </p:nvPicPr>
            <p:blipFill>
              <a:blip r:embed="rId22" cstate="screen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604230" y="5834860"/>
                <a:ext cx="666349" cy="5016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04" name="Text Box 29"/>
              <p:cNvSpPr txBox="1">
                <a:spLocks noChangeArrowheads="1"/>
              </p:cNvSpPr>
              <p:nvPr/>
            </p:nvSpPr>
            <p:spPr bwMode="auto">
              <a:xfrm>
                <a:off x="2172209" y="5298373"/>
                <a:ext cx="1421790" cy="584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TW" sz="1867" dirty="0">
                    <a:solidFill>
                      <a:srgbClr val="000000"/>
                    </a:solidFill>
                  </a:rPr>
                  <a:t>Picture Analyzer</a:t>
                </a:r>
              </a:p>
              <a:p>
                <a:r>
                  <a:rPr lang="en-US" altLang="zh-TW" sz="1333" dirty="0">
                    <a:solidFill>
                      <a:srgbClr val="32946A"/>
                    </a:solidFill>
                  </a:rPr>
                  <a:t>- Video Clarity ClearView</a:t>
                </a:r>
              </a:p>
            </p:txBody>
          </p:sp>
          <p:pic>
            <p:nvPicPr>
              <p:cNvPr id="6205" name="Picture 75"/>
              <p:cNvPicPr>
                <a:picLocks noChangeAspect="1" noChangeArrowheads="1"/>
              </p:cNvPicPr>
              <p:nvPr/>
            </p:nvPicPr>
            <p:blipFill>
              <a:blip r:embed="rId23" cstate="print">
                <a:clrChange>
                  <a:clrFrom>
                    <a:srgbClr val="DADADA"/>
                  </a:clrFrom>
                  <a:clrTo>
                    <a:srgbClr val="DADADA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068442" y="5829940"/>
                <a:ext cx="717776" cy="4856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06" name="Text Box 65"/>
              <p:cNvSpPr txBox="1">
                <a:spLocks noChangeArrowheads="1"/>
              </p:cNvSpPr>
              <p:nvPr/>
            </p:nvSpPr>
            <p:spPr bwMode="auto">
              <a:xfrm>
                <a:off x="6492415" y="5295830"/>
                <a:ext cx="2127397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Digital Serial Analyzer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TEK DSA71604B</a:t>
                </a:r>
              </a:p>
            </p:txBody>
          </p:sp>
        </p:grpSp>
        <p:cxnSp>
          <p:nvCxnSpPr>
            <p:cNvPr id="6190" name="直線接點 81"/>
            <p:cNvCxnSpPr>
              <a:cxnSpLocks noChangeShapeType="1"/>
            </p:cNvCxnSpPr>
            <p:nvPr/>
          </p:nvCxnSpPr>
          <p:spPr bwMode="auto">
            <a:xfrm>
              <a:off x="5124893" y="4125427"/>
              <a:ext cx="2413591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4" name="群組 91"/>
            <p:cNvGrpSpPr>
              <a:grpSpLocks/>
            </p:cNvGrpSpPr>
            <p:nvPr/>
          </p:nvGrpSpPr>
          <p:grpSpPr bwMode="auto">
            <a:xfrm>
              <a:off x="3615064" y="987816"/>
              <a:ext cx="2594345" cy="1438926"/>
              <a:chOff x="3742660" y="987816"/>
              <a:chExt cx="2594345" cy="1438926"/>
            </a:xfrm>
          </p:grpSpPr>
          <p:sp>
            <p:nvSpPr>
              <p:cNvPr id="6197" name="圓角矩形 86"/>
              <p:cNvSpPr>
                <a:spLocks noChangeArrowheads="1"/>
              </p:cNvSpPr>
              <p:nvPr/>
            </p:nvSpPr>
            <p:spPr bwMode="auto">
              <a:xfrm>
                <a:off x="3742660" y="987816"/>
                <a:ext cx="2594345" cy="1438926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99CCFF"/>
                  </a:gs>
                  <a:gs pos="50000">
                    <a:schemeClr val="bg1"/>
                  </a:gs>
                  <a:gs pos="100000">
                    <a:srgbClr val="99CCFF"/>
                  </a:gs>
                </a:gsLst>
                <a:lin ang="5400000" scaled="0"/>
              </a:gradFill>
              <a:ln w="25400" algn="ctr">
                <a:solidFill>
                  <a:srgbClr val="7030A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2400"/>
              </a:p>
            </p:txBody>
          </p:sp>
          <p:pic>
            <p:nvPicPr>
              <p:cNvPr id="6196" name="Picture 91"/>
              <p:cNvPicPr>
                <a:picLocks noChangeAspect="1" noChangeArrowheads="1"/>
              </p:cNvPicPr>
              <p:nvPr/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4033686" y="1535110"/>
                <a:ext cx="874666" cy="531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198" name="Text Box 104"/>
              <p:cNvSpPr txBox="1">
                <a:spLocks noChangeArrowheads="1"/>
              </p:cNvSpPr>
              <p:nvPr/>
            </p:nvSpPr>
            <p:spPr bwMode="auto">
              <a:xfrm>
                <a:off x="4197292" y="1005763"/>
                <a:ext cx="1924494" cy="45430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2133" dirty="0">
                    <a:solidFill>
                      <a:srgbClr val="7030A0"/>
                    </a:solidFill>
                  </a:rPr>
                  <a:t>Video Streaming</a:t>
                </a:r>
              </a:p>
            </p:txBody>
          </p:sp>
        </p:grpSp>
        <p:sp>
          <p:nvSpPr>
            <p:cNvPr id="6193" name="Text Box 57"/>
            <p:cNvSpPr txBox="1">
              <a:spLocks noChangeArrowheads="1"/>
            </p:cNvSpPr>
            <p:nvPr/>
          </p:nvSpPr>
          <p:spPr bwMode="auto">
            <a:xfrm>
              <a:off x="5185029" y="2569912"/>
              <a:ext cx="1883412" cy="6185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>
                  <a:solidFill>
                    <a:srgbClr val="0000FF"/>
                  </a:solidFill>
                </a:rPr>
                <a:t>Traffic Jitter/Delay/ Drop</a:t>
              </a:r>
            </a:p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>
                  <a:solidFill>
                    <a:srgbClr val="32946A"/>
                  </a:solidFill>
                </a:rPr>
                <a:t>- Shunra Storm</a:t>
              </a:r>
            </a:p>
          </p:txBody>
        </p:sp>
        <p:sp>
          <p:nvSpPr>
            <p:cNvPr id="6194" name="文字方塊 34"/>
            <p:cNvSpPr txBox="1">
              <a:spLocks noChangeArrowheads="1"/>
            </p:cNvSpPr>
            <p:nvPr/>
          </p:nvSpPr>
          <p:spPr bwMode="auto">
            <a:xfrm>
              <a:off x="4620894" y="3019102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 dirty="0">
                  <a:solidFill>
                    <a:srgbClr val="66CCFF"/>
                  </a:solidFill>
                </a:rPr>
                <a:t>Ethernet</a:t>
              </a:r>
              <a:endParaRPr lang="zh-TW" altLang="en-US" sz="1600" dirty="0">
                <a:solidFill>
                  <a:srgbClr val="66CCFF"/>
                </a:solidFill>
              </a:endParaRPr>
            </a:p>
          </p:txBody>
        </p:sp>
        <p:cxnSp>
          <p:nvCxnSpPr>
            <p:cNvPr id="6156" name="直線接點 99"/>
            <p:cNvCxnSpPr>
              <a:cxnSpLocks noChangeShapeType="1"/>
            </p:cNvCxnSpPr>
            <p:nvPr/>
          </p:nvCxnSpPr>
          <p:spPr bwMode="auto">
            <a:xfrm flipV="1">
              <a:off x="4508205" y="2190307"/>
              <a:ext cx="691116" cy="1095153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pic>
          <p:nvPicPr>
            <p:cNvPr id="6192" name="Picture 33" descr="01081236"/>
            <p:cNvPicPr>
              <a:picLocks noChangeAspect="1" noChangeArrowheads="1"/>
            </p:cNvPicPr>
            <p:nvPr/>
          </p:nvPicPr>
          <p:blipFill>
            <a:blip r:embed="rId25" cstate="print">
              <a:clrChange>
                <a:clrFrom>
                  <a:srgbClr val="FFFFFB"/>
                </a:clrFrom>
                <a:clrTo>
                  <a:srgbClr val="FFFF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61968" y="2541834"/>
              <a:ext cx="985838" cy="417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54520" y="1442848"/>
            <a:ext cx="14478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48" name="直線接點 84"/>
          <p:cNvCxnSpPr>
            <a:cxnSpLocks noChangeShapeType="1"/>
          </p:cNvCxnSpPr>
          <p:nvPr/>
        </p:nvCxnSpPr>
        <p:spPr bwMode="auto">
          <a:xfrm>
            <a:off x="10146418" y="2197234"/>
            <a:ext cx="25400" cy="1433512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1634067" y="144463"/>
            <a:ext cx="971973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1015975"/>
            <a:endParaRPr lang="en-US" altLang="zh-TW" sz="4267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6155" name="圖片 5" descr="iphone5 - Google 搜尋 - Google Chrome"/>
          <p:cNvPicPr>
            <a:picLocks noChangeAspect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4058004" y="3615970"/>
            <a:ext cx="385260" cy="585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51" name="直線接點 78"/>
          <p:cNvCxnSpPr>
            <a:cxnSpLocks noChangeShapeType="1"/>
          </p:cNvCxnSpPr>
          <p:nvPr/>
        </p:nvCxnSpPr>
        <p:spPr bwMode="auto">
          <a:xfrm flipH="1">
            <a:off x="5301367" y="4715603"/>
            <a:ext cx="0" cy="457200"/>
          </a:xfrm>
          <a:prstGeom prst="line">
            <a:avLst/>
          </a:prstGeom>
          <a:noFill/>
          <a:ln w="28575" algn="ctr">
            <a:solidFill>
              <a:srgbClr val="0070C0"/>
            </a:solidFill>
            <a:round/>
            <a:headEnd/>
            <a:tailEnd/>
          </a:ln>
        </p:spPr>
      </p:cxnSp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0190" y="5872344"/>
            <a:ext cx="1152128" cy="42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D:\WWWWW\201411\Multimedia Lab Poster\980B.JPG"/>
          <p:cNvPicPr>
            <a:picLocks noChangeAspect="1" noChangeArrowheads="1"/>
          </p:cNvPicPr>
          <p:nvPr/>
        </p:nvPicPr>
        <p:blipFill>
          <a:blip r:embed="rId29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2691" y="5920388"/>
            <a:ext cx="766565" cy="439684"/>
          </a:xfrm>
          <a:prstGeom prst="rect">
            <a:avLst/>
          </a:prstGeom>
          <a:noFill/>
        </p:spPr>
      </p:pic>
      <p:pic>
        <p:nvPicPr>
          <p:cNvPr id="4" name="Picture 5" descr="D:\WWWWW\201411\Multimedia Lab Poster\882EA.jpg"/>
          <p:cNvPicPr>
            <a:picLocks noChangeAspect="1" noChangeArrowheads="1"/>
          </p:cNvPicPr>
          <p:nvPr/>
        </p:nvPicPr>
        <p:blipFill>
          <a:blip r:embed="rId3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38808" y="5883531"/>
            <a:ext cx="1052112" cy="416248"/>
          </a:xfrm>
          <a:prstGeom prst="rect">
            <a:avLst/>
          </a:prstGeom>
          <a:noFill/>
        </p:spPr>
      </p:pic>
      <p:sp>
        <p:nvSpPr>
          <p:cNvPr id="74" name="標題 73"/>
          <p:cNvSpPr>
            <a:spLocks noGrp="1"/>
          </p:cNvSpPr>
          <p:nvPr>
            <p:ph type="title"/>
          </p:nvPr>
        </p:nvSpPr>
        <p:spPr>
          <a:xfrm>
            <a:off x="746544" y="374207"/>
            <a:ext cx="3117353" cy="666731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latin typeface="+mn-lt"/>
              </a:rPr>
              <a:t>OTT Box Test Environment</a:t>
            </a:r>
            <a:endParaRPr lang="zh-TW" altLang="en-US" sz="2000" dirty="0">
              <a:latin typeface="+mn-lt"/>
            </a:endParaRPr>
          </a:p>
        </p:txBody>
      </p:sp>
      <p:sp>
        <p:nvSpPr>
          <p:cNvPr id="73" name="圓角矩形 72"/>
          <p:cNvSpPr/>
          <p:nvPr/>
        </p:nvSpPr>
        <p:spPr>
          <a:xfrm>
            <a:off x="7042611" y="2515718"/>
            <a:ext cx="2476517" cy="571504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76809" name="Picture 9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882" y="3506900"/>
            <a:ext cx="1356619" cy="76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" name="標題 1"/>
          <p:cNvSpPr txBox="1">
            <a:spLocks/>
          </p:cNvSpPr>
          <p:nvPr/>
        </p:nvSpPr>
        <p:spPr>
          <a:xfrm>
            <a:off x="0" y="-8963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988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6"/>
          <p:cNvSpPr>
            <a:spLocks noChangeArrowheads="1"/>
          </p:cNvSpPr>
          <p:nvPr/>
        </p:nvSpPr>
        <p:spPr bwMode="auto">
          <a:xfrm>
            <a:off x="688190" y="679811"/>
            <a:ext cx="37490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9pPr>
          </a:lstStyle>
          <a:p>
            <a:r>
              <a:rPr lang="en-US" altLang="zh-TW" sz="2000" b="1" u="none" dirty="0">
                <a:solidFill>
                  <a:srgbClr val="00B050"/>
                </a:solidFill>
                <a:latin typeface="+mn-lt"/>
                <a:ea typeface="新細明體" panose="02020500000000000000" pitchFamily="18" charset="-120"/>
                <a:cs typeface="Arial" panose="020B0604020202020204" pitchFamily="34" charset="0"/>
              </a:rPr>
              <a:t>CTS Test (Compatibility Test Suite)</a:t>
            </a:r>
            <a:endParaRPr lang="zh-TW" altLang="en-US" sz="2000" b="1" u="none" dirty="0">
              <a:solidFill>
                <a:srgbClr val="00B050"/>
              </a:solidFill>
              <a:latin typeface="+mn-lt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grpSp>
        <p:nvGrpSpPr>
          <p:cNvPr id="32" name="群組 31"/>
          <p:cNvGrpSpPr/>
          <p:nvPr/>
        </p:nvGrpSpPr>
        <p:grpSpPr>
          <a:xfrm>
            <a:off x="1264254" y="1079921"/>
            <a:ext cx="7666772" cy="3879579"/>
            <a:chOff x="1702241" y="843558"/>
            <a:chExt cx="5268034" cy="2693660"/>
          </a:xfrm>
        </p:grpSpPr>
        <p:cxnSp>
          <p:nvCxnSpPr>
            <p:cNvPr id="18" name="直線接點 17"/>
            <p:cNvCxnSpPr>
              <a:stCxn id="13" idx="1"/>
            </p:cNvCxnSpPr>
            <p:nvPr/>
          </p:nvCxnSpPr>
          <p:spPr bwMode="auto">
            <a:xfrm flipH="1">
              <a:off x="4499992" y="1562871"/>
              <a:ext cx="1224136" cy="86486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241" y="912680"/>
              <a:ext cx="3549699" cy="2624538"/>
            </a:xfrm>
            <a:prstGeom prst="rect">
              <a:avLst/>
            </a:prstGeom>
          </p:spPr>
        </p:pic>
        <p:sp>
          <p:nvSpPr>
            <p:cNvPr id="13" name="雲朵形 12"/>
            <p:cNvSpPr/>
            <p:nvPr/>
          </p:nvSpPr>
          <p:spPr bwMode="auto">
            <a:xfrm>
              <a:off x="4932040" y="843558"/>
              <a:ext cx="1584176" cy="720080"/>
            </a:xfrm>
            <a:prstGeom prst="cloud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defRPr/>
              </a:pPr>
              <a:r>
                <a:rPr lang="en-US" altLang="zh-TW" sz="2133" dirty="0">
                  <a:solidFill>
                    <a:schemeClr val="tx1"/>
                  </a:solidFill>
                  <a:ea typeface="華康中楷體" pitchFamily="49" charset="-120"/>
                </a:rPr>
                <a:t>   Internet</a:t>
              </a:r>
              <a:endParaRPr lang="zh-TW" altLang="en-US" sz="2133" dirty="0">
                <a:solidFill>
                  <a:schemeClr val="tx1"/>
                </a:solidFill>
                <a:ea typeface="華康中楷體" pitchFamily="49" charset="-120"/>
              </a:endParaRPr>
            </a:p>
          </p:txBody>
        </p:sp>
        <p:sp>
          <p:nvSpPr>
            <p:cNvPr id="27" name="文字方塊 26"/>
            <p:cNvSpPr txBox="1"/>
            <p:nvPr/>
          </p:nvSpPr>
          <p:spPr>
            <a:xfrm>
              <a:off x="5274641" y="1877093"/>
              <a:ext cx="1207720" cy="263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867" dirty="0"/>
                <a:t>Wireless</a:t>
              </a:r>
              <a:endParaRPr lang="zh-TW" altLang="en-US" sz="1867" dirty="0"/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3896132" y="1764748"/>
              <a:ext cx="1207720" cy="263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867" dirty="0"/>
                <a:t>Base Station</a:t>
              </a:r>
              <a:endParaRPr lang="zh-TW" altLang="en-US" sz="1867" dirty="0"/>
            </a:p>
          </p:txBody>
        </p:sp>
        <p:pic>
          <p:nvPicPr>
            <p:cNvPr id="30" name="圖片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3549" y="1644587"/>
              <a:ext cx="417630" cy="465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2156" y="1764748"/>
              <a:ext cx="908119" cy="542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文字方塊 32"/>
          <p:cNvSpPr txBox="1"/>
          <p:nvPr/>
        </p:nvSpPr>
        <p:spPr>
          <a:xfrm>
            <a:off x="688190" y="5016358"/>
            <a:ext cx="92170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000" dirty="0"/>
              <a:t>The CTS is an automated testing suite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000" dirty="0"/>
              <a:t>The CTS runs on a desktop machine and executes test cases directly on attached devices or an emulator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zh-TW" altLang="en-US" sz="2000" dirty="0"/>
          </a:p>
        </p:txBody>
      </p:sp>
      <p:sp>
        <p:nvSpPr>
          <p:cNvPr id="14" name="標題 1"/>
          <p:cNvSpPr txBox="1">
            <a:spLocks/>
          </p:cNvSpPr>
          <p:nvPr/>
        </p:nvSpPr>
        <p:spPr>
          <a:xfrm>
            <a:off x="0" y="-8963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4.6.2 Reports of testing institutions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129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2264" y="2616760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5. Supply Records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5845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28721" y="1050742"/>
            <a:ext cx="10825079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TW" dirty="0" err="1"/>
              <a:t>Fii</a:t>
            </a:r>
            <a:r>
              <a:rPr lang="en-US" altLang="zh-TW" dirty="0"/>
              <a:t> works with worldwide 1</a:t>
            </a:r>
            <a:r>
              <a:rPr lang="en-US" altLang="zh-TW" baseline="30000" dirty="0"/>
              <a:t>st</a:t>
            </a:r>
            <a:r>
              <a:rPr lang="en-US" altLang="zh-TW" dirty="0"/>
              <a:t> Tier Brand companies: Google, Amazon, Roku, Technicolor for worldwide carriers.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TW" dirty="0"/>
              <a:t>Over 15 million STB </a:t>
            </a:r>
            <a:r>
              <a:rPr lang="en-US" altLang="zh-TW" dirty="0" smtClean="0"/>
              <a:t>(CATV, Satellite) delivered </a:t>
            </a:r>
            <a:r>
              <a:rPr lang="en-US" altLang="zh-TW" dirty="0"/>
              <a:t>per year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TW" dirty="0"/>
              <a:t>Over 30 million </a:t>
            </a:r>
            <a:r>
              <a:rPr lang="en-US" altLang="zh-TW" dirty="0" smtClean="0"/>
              <a:t>OTT(IPTV) </a:t>
            </a:r>
            <a:r>
              <a:rPr lang="en-US" altLang="zh-TW" dirty="0"/>
              <a:t>delivered per year</a:t>
            </a:r>
          </a:p>
        </p:txBody>
      </p:sp>
      <p:sp>
        <p:nvSpPr>
          <p:cNvPr id="8" name="投影片編號版面配置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51</a:t>
            </a:fld>
            <a:endParaRPr lang="zh-TW" altLang="en-US"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0" y="-8964"/>
            <a:ext cx="10515600" cy="8695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5.1. STB supply performance of domestic and foreign paid broadcasting (IPTV/CATV/Satellite)   </a:t>
            </a:r>
            <a:r>
              <a:rPr lang="zh-TW" altLang="zh-TW" sz="2400" b="1" dirty="0">
                <a:latin typeface="+mn-lt"/>
              </a:rPr>
              <a:t> </a:t>
            </a:r>
            <a:endParaRPr lang="en-US" altLang="zh-TW" sz="2400" b="1" dirty="0">
              <a:latin typeface="+mn-lt"/>
              <a:ea typeface="微軟正黑體" pitchFamily="34" charset="-12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01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11200" y="2593851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6. Technical Support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3639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表格 17">
            <a:extLst>
              <a:ext uri="{FF2B5EF4-FFF2-40B4-BE49-F238E27FC236}">
                <a16:creationId xmlns:a16="http://schemas.microsoft.com/office/drawing/2014/main" xmlns="" id="{A919A197-584B-C94B-9373-87177285E3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310098"/>
              </p:ext>
            </p:extLst>
          </p:nvPr>
        </p:nvGraphicFramePr>
        <p:xfrm>
          <a:off x="552264" y="852927"/>
          <a:ext cx="10590965" cy="44782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8193">
                  <a:extLst>
                    <a:ext uri="{9D8B030D-6E8A-4147-A177-3AD203B41FA5}">
                      <a16:colId xmlns:a16="http://schemas.microsoft.com/office/drawing/2014/main" xmlns="" val="2066742489"/>
                    </a:ext>
                  </a:extLst>
                </a:gridCol>
                <a:gridCol w="2118193">
                  <a:extLst>
                    <a:ext uri="{9D8B030D-6E8A-4147-A177-3AD203B41FA5}">
                      <a16:colId xmlns:a16="http://schemas.microsoft.com/office/drawing/2014/main" xmlns="" val="1234073605"/>
                    </a:ext>
                  </a:extLst>
                </a:gridCol>
                <a:gridCol w="2118193">
                  <a:extLst>
                    <a:ext uri="{9D8B030D-6E8A-4147-A177-3AD203B41FA5}">
                      <a16:colId xmlns:a16="http://schemas.microsoft.com/office/drawing/2014/main" xmlns="" val="531638476"/>
                    </a:ext>
                  </a:extLst>
                </a:gridCol>
                <a:gridCol w="2118193">
                  <a:extLst>
                    <a:ext uri="{9D8B030D-6E8A-4147-A177-3AD203B41FA5}">
                      <a16:colId xmlns:a16="http://schemas.microsoft.com/office/drawing/2014/main" xmlns="" val="762291178"/>
                    </a:ext>
                  </a:extLst>
                </a:gridCol>
                <a:gridCol w="2118193">
                  <a:extLst>
                    <a:ext uri="{9D8B030D-6E8A-4147-A177-3AD203B41FA5}">
                      <a16:colId xmlns:a16="http://schemas.microsoft.com/office/drawing/2014/main" xmlns="" val="2206629925"/>
                    </a:ext>
                  </a:extLst>
                </a:gridCol>
              </a:tblGrid>
              <a:tr h="1296238"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/>
                        <a:t>Source Code Control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/>
                        <a:t>Bug Tracking System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/>
                        <a:t>Android App</a:t>
                      </a:r>
                    </a:p>
                    <a:p>
                      <a:pPr algn="ctr"/>
                      <a:r>
                        <a:rPr lang="en-US" altLang="zh-TW" sz="2000" dirty="0"/>
                        <a:t>Developer</a:t>
                      </a:r>
                      <a:endParaRPr lang="zh-TW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/>
                        <a:t>Project Management</a:t>
                      </a:r>
                      <a:endParaRPr lang="zh-TW" alt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22092862"/>
                  </a:ext>
                </a:extLst>
              </a:tr>
              <a:tr h="1590989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Foxconn Internal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61710093"/>
                  </a:ext>
                </a:extLst>
              </a:tr>
              <a:tr h="1590989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Work with Customers/Chip Vendors</a:t>
                      </a:r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83161893"/>
                  </a:ext>
                </a:extLst>
              </a:tr>
            </a:tbl>
          </a:graphicData>
        </a:graphic>
      </p:graphicFrame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5C965B84-BB84-A848-9D96-DD66841BF4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311" y="2558305"/>
            <a:ext cx="1114279" cy="1008422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08E7E39A-6598-514F-82AE-3D55AE88377D}"/>
              </a:ext>
            </a:extLst>
          </p:cNvPr>
          <p:cNvSpPr txBox="1"/>
          <p:nvPr/>
        </p:nvSpPr>
        <p:spPr>
          <a:xfrm>
            <a:off x="3082311" y="2215870"/>
            <a:ext cx="111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Git Server</a:t>
            </a:r>
            <a:endParaRPr kumimoji="1" lang="zh-TW" altLang="en-US" dirty="0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xmlns="" id="{1DD7B227-4FB0-5048-9026-AD2B0F553F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589" y="4430835"/>
            <a:ext cx="1562629" cy="515506"/>
          </a:xfrm>
          <a:prstGeom prst="rect">
            <a:avLst/>
          </a:prstGeom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xmlns="" id="{EA38AF24-A14D-5A44-985D-F85C4DD01FE4}"/>
              </a:ext>
            </a:extLst>
          </p:cNvPr>
          <p:cNvSpPr txBox="1"/>
          <p:nvPr/>
        </p:nvSpPr>
        <p:spPr>
          <a:xfrm>
            <a:off x="3029869" y="4010289"/>
            <a:ext cx="1114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dirty="0"/>
              <a:t>Git Server</a:t>
            </a:r>
            <a:endParaRPr kumimoji="1" lang="zh-TW" altLang="en-US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xmlns="" id="{C6A5CCDC-9B94-0E4A-B6DB-8A053FB88B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711" y="2440012"/>
            <a:ext cx="1400070" cy="1093805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xmlns="" id="{0A177E02-8C56-F244-A837-B1BFBCB721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381" y="2558305"/>
            <a:ext cx="1290236" cy="774142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xmlns="" id="{F1D407DD-CBCA-5F4A-BD0B-B3DE9653B9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381" y="4194955"/>
            <a:ext cx="1290236" cy="774142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xmlns="" id="{DC9D6B71-C419-5743-89DF-DD73F61A81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564" y="2564718"/>
            <a:ext cx="1775476" cy="698221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xmlns="" id="{71A8E149-11C9-5646-B921-19AC8EDE33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789" y="4300525"/>
            <a:ext cx="1901047" cy="458586"/>
          </a:xfrm>
          <a:prstGeom prst="rect">
            <a:avLst/>
          </a:pr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xmlns="" id="{3C920BBB-1896-A747-BE8E-05F4254A7B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776" y="4379621"/>
            <a:ext cx="1901047" cy="458586"/>
          </a:xfrm>
          <a:prstGeom prst="rect">
            <a:avLst/>
          </a:prstGeom>
        </p:spPr>
      </p:pic>
      <p:sp>
        <p:nvSpPr>
          <p:cNvPr id="14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66051"/>
          </a:xfrm>
        </p:spPr>
        <p:txBody>
          <a:bodyPr>
            <a:normAutofit/>
          </a:bodyPr>
          <a:lstStyle/>
          <a:p>
            <a:r>
              <a:rPr lang="en-US" altLang="zh-TW" sz="2400" b="1" dirty="0" smtClean="0">
                <a:latin typeface="+mn-lt"/>
              </a:rPr>
              <a:t>6. Technical Support-SW Development System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104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66051"/>
          </a:xfrm>
        </p:spPr>
        <p:txBody>
          <a:bodyPr>
            <a:normAutofit/>
          </a:bodyPr>
          <a:lstStyle/>
          <a:p>
            <a:r>
              <a:rPr lang="en-US" altLang="zh-TW" sz="2400" b="1" dirty="0" smtClean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Support-SW</a:t>
            </a:r>
            <a:endParaRPr lang="zh-TW" altLang="en-US" sz="2400" b="1" dirty="0">
              <a:latin typeface="+mn-lt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0383059"/>
              </p:ext>
            </p:extLst>
          </p:nvPr>
        </p:nvGraphicFramePr>
        <p:xfrm>
          <a:off x="220133" y="795866"/>
          <a:ext cx="12039600" cy="3907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116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0794742"/>
              </p:ext>
            </p:extLst>
          </p:nvPr>
        </p:nvGraphicFramePr>
        <p:xfrm>
          <a:off x="-1020232" y="1099710"/>
          <a:ext cx="6223000" cy="3364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1408912718"/>
              </p:ext>
            </p:extLst>
          </p:nvPr>
        </p:nvGraphicFramePr>
        <p:xfrm>
          <a:off x="6899463" y="1570971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2230801777"/>
              </p:ext>
            </p:extLst>
          </p:nvPr>
        </p:nvGraphicFramePr>
        <p:xfrm>
          <a:off x="4084544" y="1570971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2678088494"/>
              </p:ext>
            </p:extLst>
          </p:nvPr>
        </p:nvGraphicFramePr>
        <p:xfrm>
          <a:off x="9189320" y="1582083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0" name="資料庫圖表 9"/>
          <p:cNvGraphicFramePr/>
          <p:nvPr>
            <p:extLst>
              <p:ext uri="{D42A27DB-BD31-4B8C-83A1-F6EECF244321}">
                <p14:modId xmlns:p14="http://schemas.microsoft.com/office/powerpoint/2010/main" val="1357575813"/>
              </p:ext>
            </p:extLst>
          </p:nvPr>
        </p:nvGraphicFramePr>
        <p:xfrm>
          <a:off x="4291730" y="4455491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1" name="標題 1"/>
          <p:cNvSpPr txBox="1">
            <a:spLocks/>
          </p:cNvSpPr>
          <p:nvPr/>
        </p:nvSpPr>
        <p:spPr>
          <a:xfrm>
            <a:off x="0" y="0"/>
            <a:ext cx="10515600" cy="566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6. Technical </a:t>
            </a:r>
            <a:r>
              <a:rPr lang="en-US" altLang="zh-TW" sz="2400" b="1" dirty="0">
                <a:latin typeface="+mn-lt"/>
              </a:rPr>
              <a:t>Support-HW/Layout/ME/Package/Compliance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224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647968545"/>
              </p:ext>
            </p:extLst>
          </p:nvPr>
        </p:nvGraphicFramePr>
        <p:xfrm>
          <a:off x="4436534" y="1354247"/>
          <a:ext cx="6917266" cy="3251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4286653531"/>
              </p:ext>
            </p:extLst>
          </p:nvPr>
        </p:nvGraphicFramePr>
        <p:xfrm>
          <a:off x="968687" y="1774533"/>
          <a:ext cx="3101290" cy="2410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標題 1"/>
          <p:cNvSpPr txBox="1">
            <a:spLocks/>
          </p:cNvSpPr>
          <p:nvPr/>
        </p:nvSpPr>
        <p:spPr>
          <a:xfrm>
            <a:off x="0" y="0"/>
            <a:ext cx="10515600" cy="566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6. Technical Support-HWQA/ SQA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055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物件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1778505"/>
              </p:ext>
            </p:extLst>
          </p:nvPr>
        </p:nvGraphicFramePr>
        <p:xfrm>
          <a:off x="5296878" y="101137"/>
          <a:ext cx="1334742" cy="11215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9" name="工作表" showAsIcon="1" r:id="rId3" imgW="914400" imgH="768240" progId="Excel.Sheet.12">
                  <p:embed/>
                </p:oleObj>
              </mc:Choice>
              <mc:Fallback>
                <p:oleObj name="工作表" showAsIcon="1" r:id="rId3" imgW="914400" imgH="768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96878" y="101137"/>
                        <a:ext cx="1334742" cy="11215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標題 1"/>
          <p:cNvSpPr txBox="1">
            <a:spLocks/>
          </p:cNvSpPr>
          <p:nvPr/>
        </p:nvSpPr>
        <p:spPr>
          <a:xfrm>
            <a:off x="0" y="0"/>
            <a:ext cx="10515600" cy="566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 smtClean="0">
                <a:latin typeface="+mn-lt"/>
              </a:rPr>
              <a:t>6. Technical Support- Reliability Test Plan</a:t>
            </a:r>
            <a:endParaRPr lang="zh-TW" altLang="en-US" sz="2400" b="1" dirty="0">
              <a:latin typeface="+mn-lt"/>
            </a:endParaRP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381999" y="485324"/>
            <a:ext cx="10515600" cy="5660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>
                <a:latin typeface="Calibri" pitchFamily="34" charset="0"/>
              </a:rPr>
              <a:t>HWQA Reliability Test </a:t>
            </a:r>
            <a:r>
              <a:rPr lang="en-US" altLang="zh-CN" sz="2400" b="1" dirty="0" smtClean="0">
                <a:latin typeface="Calibri" pitchFamily="34" charset="0"/>
              </a:rPr>
              <a:t>Items</a:t>
            </a:r>
            <a:endParaRPr lang="en-US" altLang="zh-CN" sz="2400" b="1" dirty="0">
              <a:latin typeface="Calibri" pitchFamily="34" charset="0"/>
            </a:endParaRPr>
          </a:p>
        </p:txBody>
      </p:sp>
      <p:cxnSp>
        <p:nvCxnSpPr>
          <p:cNvPr id="12" name="直線接點 11"/>
          <p:cNvCxnSpPr/>
          <p:nvPr/>
        </p:nvCxnSpPr>
        <p:spPr bwMode="auto">
          <a:xfrm>
            <a:off x="1848588" y="4335885"/>
            <a:ext cx="1954" cy="477838"/>
          </a:xfrm>
          <a:prstGeom prst="line">
            <a:avLst/>
          </a:prstGeom>
          <a:solidFill>
            <a:schemeClr val="accent1"/>
          </a:solidFill>
          <a:ln w="47625" cap="flat" cmpd="sng" algn="ctr">
            <a:solidFill>
              <a:schemeClr val="tx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3" name="橢圓 4"/>
          <p:cNvGrpSpPr>
            <a:grpSpLocks/>
          </p:cNvGrpSpPr>
          <p:nvPr/>
        </p:nvGrpSpPr>
        <p:grpSpPr bwMode="auto">
          <a:xfrm>
            <a:off x="521680" y="2147803"/>
            <a:ext cx="2645507" cy="2225675"/>
            <a:chOff x="346" y="1513"/>
            <a:chExt cx="1466" cy="1402"/>
          </a:xfrm>
        </p:grpSpPr>
        <p:pic>
          <p:nvPicPr>
            <p:cNvPr id="14" name="橢圓 4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" y="1513"/>
              <a:ext cx="1466" cy="1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 Box 6"/>
            <p:cNvSpPr txBox="1">
              <a:spLocks noChangeArrowheads="1"/>
            </p:cNvSpPr>
            <p:nvPr/>
          </p:nvSpPr>
          <p:spPr bwMode="auto">
            <a:xfrm>
              <a:off x="577" y="1737"/>
              <a:ext cx="1006" cy="9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kumimoji="0" lang="en-US" altLang="zh-TW" sz="3000" dirty="0">
                  <a:solidFill>
                    <a:srgbClr val="0D0D0D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</a:rPr>
                <a:t>Reliability</a:t>
              </a:r>
              <a:endParaRPr kumimoji="0" lang="zh-TW" altLang="en-US" sz="3000" dirty="0">
                <a:solidFill>
                  <a:srgbClr val="0D0D0D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endParaRPr>
            </a:p>
          </p:txBody>
        </p:sp>
      </p:grpSp>
      <p:pic>
        <p:nvPicPr>
          <p:cNvPr id="16" name="圖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217" y="1473116"/>
            <a:ext cx="971061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圓角矩形 19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878" y="884301"/>
            <a:ext cx="6496538" cy="189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圖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570" y="4102017"/>
            <a:ext cx="83038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圓角矩形 23"/>
          <p:cNvGrpSpPr>
            <a:grpSpLocks/>
          </p:cNvGrpSpPr>
          <p:nvPr/>
        </p:nvGrpSpPr>
        <p:grpSpPr bwMode="auto">
          <a:xfrm>
            <a:off x="5273432" y="2779127"/>
            <a:ext cx="6519984" cy="2338885"/>
            <a:chOff x="2918" y="1714"/>
            <a:chExt cx="3072" cy="1400"/>
          </a:xfrm>
        </p:grpSpPr>
        <p:pic>
          <p:nvPicPr>
            <p:cNvPr id="20" name="圓角矩形 23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8" y="1714"/>
              <a:ext cx="3072" cy="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 Box 14"/>
            <p:cNvSpPr txBox="1">
              <a:spLocks noChangeArrowheads="1"/>
            </p:cNvSpPr>
            <p:nvPr/>
          </p:nvSpPr>
          <p:spPr bwMode="auto">
            <a:xfrm>
              <a:off x="3000" y="1749"/>
              <a:ext cx="1460" cy="13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buSzPct val="100000"/>
              </a:pPr>
              <a:r>
                <a:rPr kumimoji="0" lang="en-US" altLang="zh-TW" sz="21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r>
                <a:rPr kumimoji="0" lang="en-US" altLang="zh-TW" sz="17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Mechanical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pitchFamily="34" charset="0"/>
                </a:rPr>
                <a:t>Vibration Test Random (Op)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  <a:cs typeface="Arial" pitchFamily="34" charset="0"/>
                </a:rPr>
                <a:t>Shock test (Op)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Label Adhesion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Abrasion Resistance of Label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Logo/Printing Abrasion Test</a:t>
              </a:r>
            </a:p>
          </p:txBody>
        </p:sp>
      </p:grpSp>
      <p:pic>
        <p:nvPicPr>
          <p:cNvPr id="22" name="圖片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863" y="5803817"/>
            <a:ext cx="100232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圓角矩形 26"/>
          <p:cNvGrpSpPr>
            <a:grpSpLocks/>
          </p:cNvGrpSpPr>
          <p:nvPr/>
        </p:nvGrpSpPr>
        <p:grpSpPr bwMode="auto">
          <a:xfrm>
            <a:off x="5378940" y="5165642"/>
            <a:ext cx="6414477" cy="1685925"/>
            <a:chOff x="2918" y="3145"/>
            <a:chExt cx="3072" cy="799"/>
          </a:xfrm>
        </p:grpSpPr>
        <p:pic>
          <p:nvPicPr>
            <p:cNvPr id="24" name="圓角矩形 26"/>
            <p:cNvPicPr>
              <a:picLocks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8" y="3145"/>
              <a:ext cx="3072" cy="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 Box 18"/>
            <p:cNvSpPr txBox="1">
              <a:spLocks noChangeArrowheads="1"/>
            </p:cNvSpPr>
            <p:nvPr/>
          </p:nvSpPr>
          <p:spPr bwMode="auto">
            <a:xfrm>
              <a:off x="2979" y="3204"/>
              <a:ext cx="2953" cy="6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/>
            <a:lstStyle>
              <a:lvl1pPr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buSzPct val="100000"/>
              </a:pPr>
              <a:r>
                <a:rPr kumimoji="0" lang="en-US" altLang="zh-TW" sz="21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</a:t>
              </a:r>
              <a:r>
                <a:rPr kumimoji="0" lang="en-US" altLang="zh-TW" sz="170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Package Test </a:t>
              </a:r>
              <a:endPara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endParaRP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Temperature and Humidity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Static Compression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Random Vibration Test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Free Fall Drop Packaged</a:t>
              </a:r>
            </a:p>
            <a:p>
              <a:pPr marL="180975" indent="-180975" algn="l">
                <a:lnSpc>
                  <a:spcPts val="1282"/>
                </a:lnSpc>
                <a:buClr>
                  <a:srgbClr val="994D00"/>
                </a:buClr>
                <a:buSzPct val="85000"/>
                <a:buFont typeface="Wingdings" pitchFamily="2" charset="2"/>
                <a:buChar char="n"/>
              </a:pPr>
              <a:r>
                <a:rPr kumimoji="0" lang="en-US" altLang="zh-TW" sz="13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Fix Displacement Vibration Test</a:t>
              </a:r>
            </a:p>
          </p:txBody>
        </p:sp>
      </p:grpSp>
      <p:grpSp>
        <p:nvGrpSpPr>
          <p:cNvPr id="26" name="Group 56"/>
          <p:cNvGrpSpPr>
            <a:grpSpLocks/>
          </p:cNvGrpSpPr>
          <p:nvPr/>
        </p:nvGrpSpPr>
        <p:grpSpPr bwMode="auto">
          <a:xfrm>
            <a:off x="135643" y="4715642"/>
            <a:ext cx="4654062" cy="1176839"/>
            <a:chOff x="178" y="2871"/>
            <a:chExt cx="2260" cy="1066"/>
          </a:xfrm>
        </p:grpSpPr>
        <p:pic>
          <p:nvPicPr>
            <p:cNvPr id="27" name="圓角矩形 17"/>
            <p:cNvPicPr>
              <a:picLocks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" y="2871"/>
              <a:ext cx="1641" cy="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 Box 22"/>
            <p:cNvSpPr txBox="1">
              <a:spLocks noChangeArrowheads="1"/>
            </p:cNvSpPr>
            <p:nvPr/>
          </p:nvSpPr>
          <p:spPr bwMode="auto">
            <a:xfrm>
              <a:off x="204" y="2951"/>
              <a:ext cx="2234" cy="9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0" bIns="0"/>
            <a:lstStyle>
              <a:lvl1pPr marL="457200" indent="-4572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1pPr>
              <a:lvl2pPr marL="742950" indent="-28575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2pPr>
              <a:lvl3pPr marL="11430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3pPr>
              <a:lvl4pPr marL="16002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4pPr>
              <a:lvl5pPr marL="2057400" indent="-228600" algn="ctr">
                <a:spcBef>
                  <a:spcPct val="50000"/>
                </a:spcBef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5pPr>
              <a:lvl6pPr marL="25146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6pPr>
              <a:lvl7pPr marL="29718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7pPr>
              <a:lvl8pPr marL="34290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8pPr>
              <a:lvl9pPr marL="3886200" indent="-228600" algn="ctr" fontAlgn="base">
                <a:spcBef>
                  <a:spcPct val="50000"/>
                </a:spcBef>
                <a:spcAft>
                  <a:spcPct val="0"/>
                </a:spcAft>
                <a:defRPr kumimoji="1" sz="1400">
                  <a:solidFill>
                    <a:schemeClr val="tx1"/>
                  </a:solidFill>
                  <a:latin typeface="Verdana" pitchFamily="34" charset="0"/>
                  <a:ea typeface="新細明體" pitchFamily="18" charset="-120"/>
                </a:defRPr>
              </a:lvl9pPr>
            </a:lstStyle>
            <a:p>
              <a:pPr algn="l">
                <a:lnSpc>
                  <a:spcPts val="1389"/>
                </a:lnSpc>
                <a:spcBef>
                  <a:spcPct val="10000"/>
                </a:spcBef>
              </a:pPr>
              <a:r>
                <a:rPr kumimoji="0" lang="en-US" altLang="zh-TW" b="1" u="sng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alibri" pitchFamily="34" charset="0"/>
                </a:rPr>
                <a:t>Reliability Standard:</a:t>
              </a:r>
              <a:endParaRPr kumimoji="0" lang="en-US" altLang="zh-TW" sz="13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endParaRP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IEC60068 for Environmental</a:t>
              </a: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ISTA-2A for Package test</a:t>
              </a:r>
              <a:endParaRPr kumimoji="0" lang="en-US" altLang="zh-TW" sz="1200" dirty="0">
                <a:solidFill>
                  <a:srgbClr val="33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endParaRPr>
            </a:p>
            <a:p>
              <a:pPr marL="171450" indent="-171450" algn="l">
                <a:spcBef>
                  <a:spcPct val="20000"/>
                </a:spcBef>
                <a:buFont typeface="Wingdings" pitchFamily="2" charset="2"/>
                <a:buChar char="Ø"/>
                <a:defRPr/>
              </a:pPr>
              <a:r>
                <a:rPr kumimoji="0" lang="en-US" altLang="zh-TW" sz="12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3</a:t>
              </a:r>
              <a:r>
                <a:rPr kumimoji="0" lang="en-US" altLang="zh-TW" sz="1200" baseline="300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rd</a:t>
              </a:r>
              <a:r>
                <a:rPr kumimoji="0" lang="en-US" altLang="zh-TW" sz="1200" dirty="0">
                  <a:solidFill>
                    <a:srgbClr val="FF66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itchFamily="34" charset="0"/>
                </a:rPr>
                <a:t>  Party Lab.: Orange color</a:t>
              </a:r>
            </a:p>
          </p:txBody>
        </p:sp>
      </p:grpSp>
      <p:sp>
        <p:nvSpPr>
          <p:cNvPr id="29" name="AutoShape 57"/>
          <p:cNvSpPr>
            <a:spLocks/>
          </p:cNvSpPr>
          <p:nvPr/>
        </p:nvSpPr>
        <p:spPr bwMode="auto">
          <a:xfrm>
            <a:off x="3161324" y="1831892"/>
            <a:ext cx="910493" cy="4262437"/>
          </a:xfrm>
          <a:prstGeom prst="leftBrace">
            <a:avLst>
              <a:gd name="adj1" fmla="val 16005"/>
              <a:gd name="adj2" fmla="val 39106"/>
            </a:avLst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7667" tIns="48834" rIns="97667" bIns="48834" anchor="ctr"/>
          <a:lstStyle/>
          <a:p>
            <a:pPr algn="ctr">
              <a:spcBef>
                <a:spcPct val="50000"/>
              </a:spcBef>
            </a:pPr>
            <a:endParaRPr kumimoji="0" lang="zh-TW" altLang="en-US">
              <a:latin typeface="Calibri" pitchFamily="34" charset="0"/>
            </a:endParaRPr>
          </a:p>
        </p:txBody>
      </p:sp>
      <p:sp>
        <p:nvSpPr>
          <p:cNvPr id="30" name="Line 59"/>
          <p:cNvSpPr>
            <a:spLocks noChangeShapeType="1"/>
          </p:cNvSpPr>
          <p:nvPr/>
        </p:nvSpPr>
        <p:spPr bwMode="auto">
          <a:xfrm>
            <a:off x="3360615" y="3497178"/>
            <a:ext cx="760047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31" name="Line 60"/>
          <p:cNvSpPr>
            <a:spLocks noChangeShapeType="1"/>
          </p:cNvSpPr>
          <p:nvPr/>
        </p:nvSpPr>
        <p:spPr bwMode="auto">
          <a:xfrm>
            <a:off x="4138246" y="3484478"/>
            <a:ext cx="0" cy="887413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32" name="Line 61"/>
          <p:cNvSpPr>
            <a:spLocks noChangeShapeType="1"/>
          </p:cNvSpPr>
          <p:nvPr/>
        </p:nvSpPr>
        <p:spPr bwMode="auto">
          <a:xfrm>
            <a:off x="4118708" y="4384591"/>
            <a:ext cx="298939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7667" tIns="48834" rIns="97667" bIns="48834" anchor="ctr"/>
          <a:lstStyle/>
          <a:p>
            <a:endParaRPr lang="zh-TW" altLang="en-US">
              <a:latin typeface="Calibri" pitchFamily="34" charset="0"/>
            </a:endParaRPr>
          </a:p>
        </p:txBody>
      </p:sp>
      <p:sp>
        <p:nvSpPr>
          <p:cNvPr id="33" name="Text Box 10"/>
          <p:cNvSpPr txBox="1">
            <a:spLocks noChangeArrowheads="1"/>
          </p:cNvSpPr>
          <p:nvPr/>
        </p:nvSpPr>
        <p:spPr bwMode="auto">
          <a:xfrm>
            <a:off x="8611130" y="1222691"/>
            <a:ext cx="3035618" cy="1343842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High Temperature &amp; Humidity Test (Op)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Operational Temperature Range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Power on/of f with Temp.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  <a:defRPr/>
            </a:pPr>
            <a:r>
              <a:rPr lang="en-US" altLang="zh-TW" sz="1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Quicky</a:t>
            </a:r>
            <a:r>
              <a:rPr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Power on/off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RDT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MTBF Prediction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HALT Test</a:t>
            </a:r>
          </a:p>
        </p:txBody>
      </p:sp>
      <p:sp>
        <p:nvSpPr>
          <p:cNvPr id="34" name="Text Box 14"/>
          <p:cNvSpPr txBox="1">
            <a:spLocks noChangeArrowheads="1"/>
          </p:cNvSpPr>
          <p:nvPr/>
        </p:nvSpPr>
        <p:spPr bwMode="auto">
          <a:xfrm>
            <a:off x="8559211" y="3045192"/>
            <a:ext cx="3087537" cy="1384747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Non-operating drop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Salt Spray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Connector Life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Button Life Test</a:t>
            </a:r>
          </a:p>
        </p:txBody>
      </p: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5481165" y="884301"/>
            <a:ext cx="3064139" cy="1964808"/>
          </a:xfrm>
          <a:prstGeom prst="rect">
            <a:avLst/>
          </a:prstGeom>
          <a:noFill/>
          <a:ln>
            <a:noFill/>
          </a:ln>
        </p:spPr>
        <p:txBody>
          <a:bodyPr wrap="none" lIns="97667" tIns="48834" rIns="97667" bIns="48834" anchor="ctr"/>
          <a:lstStyle>
            <a:lvl1pPr marL="171450" indent="-1714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pPr algn="l">
              <a:lnSpc>
                <a:spcPts val="1282"/>
              </a:lnSpc>
              <a:buClr>
                <a:srgbClr val="994D00"/>
              </a:buClr>
              <a:buSzPct val="85000"/>
            </a:pPr>
            <a:r>
              <a:rPr kumimoji="0" lang="en-US" altLang="zh-TW" sz="17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Climatic Test</a:t>
            </a:r>
            <a:endParaRPr kumimoji="0" lang="en-US" altLang="zh-TW" sz="1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pitchFamily="34" charset="0"/>
            </a:endParaRP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Thermal Profile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pitchFamily="34" charset="0"/>
              </a:rPr>
              <a:t>Cold / Hot Start Test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Continuation of temperature cycle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EDVT</a:t>
            </a:r>
          </a:p>
          <a:p>
            <a:pPr algn="l">
              <a:lnSpc>
                <a:spcPts val="1282"/>
              </a:lnSpc>
              <a:buClr>
                <a:srgbClr val="994D00"/>
              </a:buClr>
              <a:buSzPct val="85000"/>
              <a:buFont typeface="Wingdings" pitchFamily="2" charset="2"/>
              <a:buChar char="n"/>
            </a:pPr>
            <a:r>
              <a:rPr kumimoji="0" lang="en-US" altLang="zh-TW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Temperature and humidity cycles test</a:t>
            </a:r>
          </a:p>
        </p:txBody>
      </p:sp>
    </p:spTree>
    <p:extLst>
      <p:ext uri="{BB962C8B-B14F-4D97-AF65-F5344CB8AC3E}">
        <p14:creationId xmlns:p14="http://schemas.microsoft.com/office/powerpoint/2010/main" val="87540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15"/>
          <p:cNvSpPr txBox="1"/>
          <p:nvPr/>
        </p:nvSpPr>
        <p:spPr>
          <a:xfrm>
            <a:off x="5220111" y="2168047"/>
            <a:ext cx="4802430" cy="26530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2400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Verify the hardware design by exposure of the product to wider temp &amp; voltage margining.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6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Temperature Margin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Min Op. Temp – 5’C ~ Max Op. Temp + 5’C 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6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Voltage Margin DC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 All Power Rail +/- 5%</a:t>
            </a:r>
          </a:p>
          <a:p>
            <a:pPr marL="134938" indent="-13493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6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Voltage Margin AC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: 90VAC /47Hz &amp; 264VAC / 63Hz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endParaRPr kumimoji="0" lang="en-US" altLang="zh-TW" sz="2400" b="0" dirty="0">
              <a:solidFill>
                <a:prstClr val="black"/>
              </a:solidFill>
              <a:latin typeface="Calibri"/>
              <a:ea typeface="標楷體" pitchFamily="65" charset="-120"/>
              <a:cs typeface="Arial" pitchFamily="34" charset="0"/>
            </a:endParaRPr>
          </a:p>
        </p:txBody>
      </p:sp>
      <p:pic>
        <p:nvPicPr>
          <p:cNvPr id="43" name="圖片 42">
            <a:extLst>
              <a:ext uri="{FF2B5EF4-FFF2-40B4-BE49-F238E27FC236}">
                <a16:creationId xmlns:a16="http://schemas.microsoft.com/office/drawing/2014/main" xmlns="" id="{AD673A27-00F6-D44F-91FD-AF52D97BF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3817" y="2118110"/>
            <a:ext cx="2268071" cy="23184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圓角矩形 20">
            <a:extLst>
              <a:ext uri="{FF2B5EF4-FFF2-40B4-BE49-F238E27FC236}">
                <a16:creationId xmlns:a16="http://schemas.microsoft.com/office/drawing/2014/main" xmlns="" id="{F6D8EB1D-DC28-B04A-83C8-0C546F0E814C}"/>
              </a:ext>
            </a:extLst>
          </p:cNvPr>
          <p:cNvSpPr/>
          <p:nvPr/>
        </p:nvSpPr>
        <p:spPr>
          <a:xfrm>
            <a:off x="818418" y="1380846"/>
            <a:ext cx="928096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EDVT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697393" y="766438"/>
            <a:ext cx="9856717" cy="56024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– </a:t>
            </a:r>
            <a:r>
              <a:rPr lang="en-US" altLang="zh-TW" sz="20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EDVT 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xmlns="" id="{FA0ACC50-E7E1-EC47-9551-0B8E562B5019}"/>
              </a:ext>
            </a:extLst>
          </p:cNvPr>
          <p:cNvSpPr txBox="1"/>
          <p:nvPr/>
        </p:nvSpPr>
        <p:spPr>
          <a:xfrm>
            <a:off x="5141549" y="1380846"/>
            <a:ext cx="477797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800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Electrical Design Verification Test</a:t>
            </a:r>
            <a:endParaRPr kumimoji="0" lang="zh-CN" altLang="en-US" sz="2800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" name="Picture 4">
            <a:extLst>
              <a:ext uri="{FF2B5EF4-FFF2-40B4-BE49-F238E27FC236}">
                <a16:creationId xmlns:a16="http://schemas.microsoft.com/office/drawing/2014/main" xmlns="" id="{562614A0-7826-BC42-B568-C4C341957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2821" y="4663749"/>
            <a:ext cx="2396688" cy="11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9" name="群組 16">
            <a:extLst>
              <a:ext uri="{FF2B5EF4-FFF2-40B4-BE49-F238E27FC236}">
                <a16:creationId xmlns:a16="http://schemas.microsoft.com/office/drawing/2014/main" xmlns="" id="{2DB360CF-7F9E-2D4C-BCC5-D32EAF8E049B}"/>
              </a:ext>
            </a:extLst>
          </p:cNvPr>
          <p:cNvGrpSpPr>
            <a:grpSpLocks/>
          </p:cNvGrpSpPr>
          <p:nvPr/>
        </p:nvGrpSpPr>
        <p:grpSpPr bwMode="auto">
          <a:xfrm>
            <a:off x="592946" y="2614734"/>
            <a:ext cx="1076114" cy="849904"/>
            <a:chOff x="3084785" y="5029310"/>
            <a:chExt cx="1515773" cy="949292"/>
          </a:xfrm>
        </p:grpSpPr>
        <p:pic>
          <p:nvPicPr>
            <p:cNvPr id="30" name="Picture 5" descr="Network power switch">
              <a:extLst>
                <a:ext uri="{FF2B5EF4-FFF2-40B4-BE49-F238E27FC236}">
                  <a16:creationId xmlns:a16="http://schemas.microsoft.com/office/drawing/2014/main" xmlns="" id="{F783B713-27DA-A046-9685-E3590558B6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alphaModFix amt="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owDiffused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4998" y="5029310"/>
              <a:ext cx="1296988" cy="765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xmlns="" id="{BCBB2FA3-21FF-1548-8F73-DB5689C6CB10}"/>
                </a:ext>
              </a:extLst>
            </p:cNvPr>
            <p:cNvSpPr txBox="1"/>
            <p:nvPr/>
          </p:nvSpPr>
          <p:spPr>
            <a:xfrm>
              <a:off x="3084785" y="5703588"/>
              <a:ext cx="1515773" cy="2750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000" b="0" dirty="0">
                  <a:solidFill>
                    <a:prstClr val="black"/>
                  </a:solidFill>
                  <a:latin typeface="Calibri"/>
                  <a:ea typeface="新細明體"/>
                </a:rPr>
                <a:t>Power Cycle Box</a:t>
              </a:r>
              <a:endParaRPr kumimoji="0" lang="zh-TW" altLang="en-US" sz="10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grpSp>
        <p:nvGrpSpPr>
          <p:cNvPr id="38" name="群組 45">
            <a:extLst>
              <a:ext uri="{FF2B5EF4-FFF2-40B4-BE49-F238E27FC236}">
                <a16:creationId xmlns:a16="http://schemas.microsoft.com/office/drawing/2014/main" xmlns="" id="{563C0967-DEFA-F44B-A6C4-CF05AA572719}"/>
              </a:ext>
            </a:extLst>
          </p:cNvPr>
          <p:cNvGrpSpPr>
            <a:grpSpLocks/>
          </p:cNvGrpSpPr>
          <p:nvPr/>
        </p:nvGrpSpPr>
        <p:grpSpPr bwMode="auto">
          <a:xfrm>
            <a:off x="818418" y="3741191"/>
            <a:ext cx="1083838" cy="597979"/>
            <a:chOff x="-3203909" y="3890128"/>
            <a:chExt cx="812878" cy="448935"/>
          </a:xfrm>
        </p:grpSpPr>
        <p:pic>
          <p:nvPicPr>
            <p:cNvPr id="39" name="圖片 46">
              <a:extLst>
                <a:ext uri="{FF2B5EF4-FFF2-40B4-BE49-F238E27FC236}">
                  <a16:creationId xmlns:a16="http://schemas.microsoft.com/office/drawing/2014/main" xmlns="" id="{E238F7EB-08E9-9748-94B8-4982BA4FC4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203909" y="3890128"/>
              <a:ext cx="713938" cy="276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文字方塊 39">
              <a:extLst>
                <a:ext uri="{FF2B5EF4-FFF2-40B4-BE49-F238E27FC236}">
                  <a16:creationId xmlns:a16="http://schemas.microsoft.com/office/drawing/2014/main" xmlns="" id="{8BCAC5DF-E5E5-F041-A66A-89B629A1D3A1}"/>
                </a:ext>
              </a:extLst>
            </p:cNvPr>
            <p:cNvSpPr txBox="1"/>
            <p:nvPr/>
          </p:nvSpPr>
          <p:spPr bwMode="auto">
            <a:xfrm>
              <a:off x="-2962531" y="4154212"/>
              <a:ext cx="571500" cy="18485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000" b="0" dirty="0">
                  <a:solidFill>
                    <a:prstClr val="black"/>
                  </a:solidFill>
                  <a:latin typeface="Calibri"/>
                  <a:ea typeface="新細明體"/>
                </a:rPr>
                <a:t>DAQ </a:t>
              </a:r>
              <a:endParaRPr kumimoji="0" lang="zh-TW" altLang="en-US" sz="10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pic>
        <p:nvPicPr>
          <p:cNvPr id="41" name="Picture 5">
            <a:extLst>
              <a:ext uri="{FF2B5EF4-FFF2-40B4-BE49-F238E27FC236}">
                <a16:creationId xmlns:a16="http://schemas.microsoft.com/office/drawing/2014/main" xmlns="" id="{BB33E3CE-EA3C-2344-A00D-4044ACC12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75610" y="2450854"/>
            <a:ext cx="860821" cy="400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文字方塊 44">
            <a:extLst>
              <a:ext uri="{FF2B5EF4-FFF2-40B4-BE49-F238E27FC236}">
                <a16:creationId xmlns:a16="http://schemas.microsoft.com/office/drawing/2014/main" xmlns="" id="{CD7BF871-CE67-9149-9789-A3B71DF24DE6}"/>
              </a:ext>
            </a:extLst>
          </p:cNvPr>
          <p:cNvSpPr txBox="1"/>
          <p:nvPr/>
        </p:nvSpPr>
        <p:spPr bwMode="auto">
          <a:xfrm>
            <a:off x="3718048" y="2859944"/>
            <a:ext cx="762001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00" b="0" dirty="0">
                <a:solidFill>
                  <a:prstClr val="black"/>
                </a:solidFill>
                <a:latin typeface="Calibri"/>
                <a:ea typeface="新細明體"/>
              </a:rPr>
              <a:t>IXIA </a:t>
            </a:r>
            <a:endParaRPr kumimoji="0" lang="zh-TW" altLang="en-US" sz="100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grpSp>
        <p:nvGrpSpPr>
          <p:cNvPr id="46" name="群組 10">
            <a:extLst>
              <a:ext uri="{FF2B5EF4-FFF2-40B4-BE49-F238E27FC236}">
                <a16:creationId xmlns:a16="http://schemas.microsoft.com/office/drawing/2014/main" xmlns="" id="{FCD7CDAA-AB3C-0049-B658-C381E7B889F7}"/>
              </a:ext>
            </a:extLst>
          </p:cNvPr>
          <p:cNvGrpSpPr>
            <a:grpSpLocks/>
          </p:cNvGrpSpPr>
          <p:nvPr/>
        </p:nvGrpSpPr>
        <p:grpSpPr bwMode="auto">
          <a:xfrm>
            <a:off x="3434515" y="3682468"/>
            <a:ext cx="2260621" cy="757982"/>
            <a:chOff x="-2794001" y="3972531"/>
            <a:chExt cx="1695465" cy="568486"/>
          </a:xfrm>
        </p:grpSpPr>
        <p:pic>
          <p:nvPicPr>
            <p:cNvPr id="47" name="Picture 11" descr="4 channel_power supply">
              <a:extLst>
                <a:ext uri="{FF2B5EF4-FFF2-40B4-BE49-F238E27FC236}">
                  <a16:creationId xmlns:a16="http://schemas.microsoft.com/office/drawing/2014/main" xmlns="" id="{2DA894F2-E671-424F-983A-311053512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 amt="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94001" y="3972531"/>
              <a:ext cx="892058" cy="568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文字方塊 47">
              <a:extLst>
                <a:ext uri="{FF2B5EF4-FFF2-40B4-BE49-F238E27FC236}">
                  <a16:creationId xmlns:a16="http://schemas.microsoft.com/office/drawing/2014/main" xmlns="" id="{6FE0C2DD-0414-8C4E-9CDB-E89BA7845F73}"/>
                </a:ext>
              </a:extLst>
            </p:cNvPr>
            <p:cNvSpPr txBox="1"/>
            <p:nvPr/>
          </p:nvSpPr>
          <p:spPr>
            <a:xfrm>
              <a:off x="-2601899" y="4285731"/>
              <a:ext cx="1503363" cy="1731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900" b="0" dirty="0">
                  <a:solidFill>
                    <a:prstClr val="black"/>
                  </a:solidFill>
                  <a:latin typeface="Calibri"/>
                  <a:ea typeface="新細明體"/>
                </a:rPr>
                <a:t>Power Supply</a:t>
              </a:r>
              <a:endParaRPr kumimoji="0" lang="zh-TW" altLang="en-US" sz="900" b="0" dirty="0">
                <a:solidFill>
                  <a:prstClr val="black"/>
                </a:solidFill>
                <a:latin typeface="Calibri"/>
                <a:ea typeface="新細明體"/>
              </a:endParaRPr>
            </a:p>
          </p:txBody>
        </p:sp>
      </p:grpSp>
      <p:sp>
        <p:nvSpPr>
          <p:cNvPr id="59" name="文字方塊 58">
            <a:extLst>
              <a:ext uri="{FF2B5EF4-FFF2-40B4-BE49-F238E27FC236}">
                <a16:creationId xmlns:a16="http://schemas.microsoft.com/office/drawing/2014/main" xmlns="" id="{6763F0FD-8A92-7F41-A9D1-B0375FB38954}"/>
              </a:ext>
            </a:extLst>
          </p:cNvPr>
          <p:cNvSpPr txBox="1"/>
          <p:nvPr/>
        </p:nvSpPr>
        <p:spPr bwMode="auto">
          <a:xfrm>
            <a:off x="1990812" y="4225304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EDVT Lab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22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6450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圖片 53">
            <a:extLst>
              <a:ext uri="{FF2B5EF4-FFF2-40B4-BE49-F238E27FC236}">
                <a16:creationId xmlns:a16="http://schemas.microsoft.com/office/drawing/2014/main" xmlns="" id="{E77DEA53-B863-AF4C-943D-2369EC45FC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49123" y="2143820"/>
            <a:ext cx="2242842" cy="23513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TextBox 16"/>
          <p:cNvSpPr txBox="1"/>
          <p:nvPr/>
        </p:nvSpPr>
        <p:spPr>
          <a:xfrm>
            <a:off x="5562066" y="1212447"/>
            <a:ext cx="513384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800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Mechanical Design Verification Test</a:t>
            </a:r>
            <a:endParaRPr kumimoji="0" lang="zh-CN" altLang="en-US" sz="2800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8" name="矩形 26"/>
          <p:cNvSpPr>
            <a:spLocks noChangeArrowheads="1"/>
          </p:cNvSpPr>
          <p:nvPr/>
        </p:nvSpPr>
        <p:spPr bwMode="auto">
          <a:xfrm>
            <a:off x="2561737" y="1832177"/>
            <a:ext cx="49244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kumimoji="0" lang="zh-CN" altLang="en-US" sz="600" dirty="0">
                <a:solidFill>
                  <a:prstClr val="white"/>
                </a:solidFill>
                <a:latin typeface="Calibri"/>
                <a:ea typeface="微软雅黑" panose="020B0503020204020204" pitchFamily="34" charset="-122"/>
                <a:sym typeface="Arial" panose="020B0604020202020204" pitchFamily="34" charset="0"/>
              </a:rPr>
              <a:t>ＭＤＶＴ</a:t>
            </a:r>
            <a:endParaRPr kumimoji="0" lang="zh-CN" altLang="en-US" sz="500" b="0" dirty="0">
              <a:solidFill>
                <a:prstClr val="white"/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圓角矩形 1">
            <a:extLst>
              <a:ext uri="{FF2B5EF4-FFF2-40B4-BE49-F238E27FC236}">
                <a16:creationId xmlns:a16="http://schemas.microsoft.com/office/drawing/2014/main" xmlns="" id="{91C88044-0448-5C4E-A848-2F651F1CD319}"/>
              </a:ext>
            </a:extLst>
          </p:cNvPr>
          <p:cNvSpPr/>
          <p:nvPr/>
        </p:nvSpPr>
        <p:spPr>
          <a:xfrm>
            <a:off x="735566" y="1239844"/>
            <a:ext cx="956816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MDVT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658883" y="701810"/>
            <a:ext cx="9856717" cy="373975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– </a:t>
            </a:r>
            <a:r>
              <a:rPr lang="en-US" altLang="zh-TW" sz="20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MDVT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pic>
        <p:nvPicPr>
          <p:cNvPr id="27" name="Picture 7" descr="KSON">
            <a:extLst>
              <a:ext uri="{FF2B5EF4-FFF2-40B4-BE49-F238E27FC236}">
                <a16:creationId xmlns:a16="http://schemas.microsoft.com/office/drawing/2014/main" xmlns="" id="{C3552735-52D9-7240-86B2-A173E25A1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102" y="1998681"/>
            <a:ext cx="893501" cy="708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文字方塊 27">
            <a:extLst>
              <a:ext uri="{FF2B5EF4-FFF2-40B4-BE49-F238E27FC236}">
                <a16:creationId xmlns:a16="http://schemas.microsoft.com/office/drawing/2014/main" xmlns="" id="{074EEE1E-31E9-1F4E-915E-88121A551C1A}"/>
              </a:ext>
            </a:extLst>
          </p:cNvPr>
          <p:cNvSpPr txBox="1"/>
          <p:nvPr/>
        </p:nvSpPr>
        <p:spPr bwMode="auto">
          <a:xfrm>
            <a:off x="774728" y="2613480"/>
            <a:ext cx="119155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Thermal</a:t>
            </a:r>
            <a:r>
              <a:rPr kumimoji="0" lang="zh-TW" altLang="en-US" sz="1050" b="0" dirty="0">
                <a:solidFill>
                  <a:prstClr val="black"/>
                </a:solidFill>
                <a:latin typeface="Calibri"/>
                <a:ea typeface="新細明體"/>
              </a:rPr>
              <a:t> </a:t>
            </a: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Chamber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49" name="Picture 1">
            <a:extLst>
              <a:ext uri="{FF2B5EF4-FFF2-40B4-BE49-F238E27FC236}">
                <a16:creationId xmlns:a16="http://schemas.microsoft.com/office/drawing/2014/main" xmlns="" id="{2942C62A-0F9E-6345-86C1-6C7056080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804" y="2908728"/>
            <a:ext cx="600208" cy="714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文字方塊 49">
            <a:extLst>
              <a:ext uri="{FF2B5EF4-FFF2-40B4-BE49-F238E27FC236}">
                <a16:creationId xmlns:a16="http://schemas.microsoft.com/office/drawing/2014/main" xmlns="" id="{00DD0A3D-18AE-2E4E-8CA0-880A6E674692}"/>
              </a:ext>
            </a:extLst>
          </p:cNvPr>
          <p:cNvSpPr txBox="1"/>
          <p:nvPr/>
        </p:nvSpPr>
        <p:spPr bwMode="auto">
          <a:xfrm>
            <a:off x="533724" y="3600058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Shock Tester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51" name="Picture 14" descr="DSCN0924">
            <a:extLst>
              <a:ext uri="{FF2B5EF4-FFF2-40B4-BE49-F238E27FC236}">
                <a16:creationId xmlns:a16="http://schemas.microsoft.com/office/drawing/2014/main" xmlns="" id="{3655EC31-28F9-404D-ABE3-1123D4D51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2520" y="2057880"/>
            <a:ext cx="868267" cy="589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文字方塊 51">
            <a:extLst>
              <a:ext uri="{FF2B5EF4-FFF2-40B4-BE49-F238E27FC236}">
                <a16:creationId xmlns:a16="http://schemas.microsoft.com/office/drawing/2014/main" xmlns="" id="{CF9E0063-C0A5-FA47-81B3-2E5BCE47A00B}"/>
              </a:ext>
            </a:extLst>
          </p:cNvPr>
          <p:cNvSpPr txBox="1"/>
          <p:nvPr/>
        </p:nvSpPr>
        <p:spPr bwMode="auto">
          <a:xfrm>
            <a:off x="3540193" y="2669717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Drop Tester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53" name="TextBox 15">
            <a:extLst>
              <a:ext uri="{FF2B5EF4-FFF2-40B4-BE49-F238E27FC236}">
                <a16:creationId xmlns:a16="http://schemas.microsoft.com/office/drawing/2014/main" xmlns="" id="{063872C3-CCBF-1E4D-A4D9-D81B2E6D2937}"/>
              </a:ext>
            </a:extLst>
          </p:cNvPr>
          <p:cNvSpPr txBox="1"/>
          <p:nvPr/>
        </p:nvSpPr>
        <p:spPr>
          <a:xfrm>
            <a:off x="5587241" y="1718442"/>
            <a:ext cx="4587700" cy="37548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2400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MDVT is comprised of dynamic (mechanical) and environmental tests. These combination of op. and non-op. tests.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Thermal Profile Measurement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Environmental Test – High/Low Temp/Hum., Altitude, UV, Rain,  Dust, Salt spread…etc.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Mechanical Test  - </a:t>
            </a:r>
            <a:r>
              <a:rPr kumimoji="0" lang="en-US" altLang="zh-TW" sz="1400" b="0" dirty="0" err="1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Vib</a:t>
            </a: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 &amp; Shock, Drop, button life, cable..</a:t>
            </a:r>
            <a:r>
              <a:rPr kumimoji="0" lang="en-US" altLang="zh-TW" sz="1400" b="0" dirty="0" err="1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etc</a:t>
            </a:r>
            <a:endParaRPr kumimoji="0" lang="en-US" altLang="zh-TW" sz="1400" b="0" dirty="0">
              <a:solidFill>
                <a:srgbClr val="A5A5A5">
                  <a:lumMod val="50000"/>
                </a:srgbClr>
              </a:solidFill>
              <a:latin typeface="Calibri"/>
              <a:ea typeface="標楷體" pitchFamily="65" charset="-120"/>
              <a:cs typeface="Arial" pitchFamily="34" charset="0"/>
            </a:endParaRP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Package Test – ISTA-2A, 3A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Product Reliability: MTBF Prediction/ demo., thermal shock…etc.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Test to failed – HALT, HASS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endParaRPr kumimoji="0" lang="en-US" altLang="zh-TW" sz="1600" b="0" dirty="0">
              <a:latin typeface="Calibri"/>
              <a:ea typeface="標楷體" pitchFamily="65" charset="-120"/>
              <a:cs typeface="Arial" pitchFamily="34" charset="0"/>
            </a:endParaRPr>
          </a:p>
        </p:txBody>
      </p:sp>
      <p:pic>
        <p:nvPicPr>
          <p:cNvPr id="81" name="Picture 27">
            <a:extLst>
              <a:ext uri="{FF2B5EF4-FFF2-40B4-BE49-F238E27FC236}">
                <a16:creationId xmlns:a16="http://schemas.microsoft.com/office/drawing/2014/main" xmlns="" id="{2BACC3EB-E374-764F-B6A7-0ADD161BD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alphaModFix amt="70000"/>
          </a:blip>
          <a:srcRect/>
          <a:stretch>
            <a:fillRect/>
          </a:stretch>
        </p:blipFill>
        <p:spPr bwMode="auto">
          <a:xfrm>
            <a:off x="3728342" y="2972055"/>
            <a:ext cx="944655" cy="58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文字方塊 81">
            <a:extLst>
              <a:ext uri="{FF2B5EF4-FFF2-40B4-BE49-F238E27FC236}">
                <a16:creationId xmlns:a16="http://schemas.microsoft.com/office/drawing/2014/main" xmlns="" id="{D830EDA0-BD5B-0849-973C-30DB6AE48B63}"/>
              </a:ext>
            </a:extLst>
          </p:cNvPr>
          <p:cNvSpPr txBox="1"/>
          <p:nvPr/>
        </p:nvSpPr>
        <p:spPr bwMode="auto">
          <a:xfrm>
            <a:off x="3643827" y="3545298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Env. Chambers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83" name="Picture 26">
            <a:extLst>
              <a:ext uri="{FF2B5EF4-FFF2-40B4-BE49-F238E27FC236}">
                <a16:creationId xmlns:a16="http://schemas.microsoft.com/office/drawing/2014/main" xmlns="" id="{3260336D-1636-0B45-A1B7-7FEA0EEC0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0577" y="3871969"/>
            <a:ext cx="752815" cy="537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文字方塊 83">
            <a:extLst>
              <a:ext uri="{FF2B5EF4-FFF2-40B4-BE49-F238E27FC236}">
                <a16:creationId xmlns:a16="http://schemas.microsoft.com/office/drawing/2014/main" xmlns="" id="{E82884F0-5721-5041-8BD5-423D723FA313}"/>
              </a:ext>
            </a:extLst>
          </p:cNvPr>
          <p:cNvSpPr txBox="1"/>
          <p:nvPr/>
        </p:nvSpPr>
        <p:spPr bwMode="auto">
          <a:xfrm>
            <a:off x="3439762" y="4345576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Thermal Shock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85" name="Picture 19">
            <a:extLst>
              <a:ext uri="{FF2B5EF4-FFF2-40B4-BE49-F238E27FC236}">
                <a16:creationId xmlns:a16="http://schemas.microsoft.com/office/drawing/2014/main" xmlns="" id="{799CFA42-0462-9143-989F-D42489C53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alphaModFix amt="70000"/>
          </a:blip>
          <a:srcRect/>
          <a:stretch>
            <a:fillRect/>
          </a:stretch>
        </p:blipFill>
        <p:spPr bwMode="auto">
          <a:xfrm>
            <a:off x="903025" y="3831872"/>
            <a:ext cx="830221" cy="6859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86" name="文字方塊 85">
            <a:extLst>
              <a:ext uri="{FF2B5EF4-FFF2-40B4-BE49-F238E27FC236}">
                <a16:creationId xmlns:a16="http://schemas.microsoft.com/office/drawing/2014/main" xmlns="" id="{77C86A3A-6CC3-1F4D-AED1-141D65862271}"/>
              </a:ext>
            </a:extLst>
          </p:cNvPr>
          <p:cNvSpPr txBox="1"/>
          <p:nvPr/>
        </p:nvSpPr>
        <p:spPr bwMode="auto">
          <a:xfrm>
            <a:off x="658883" y="4472447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HALT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xmlns="" id="{0C7D5247-C8E6-9D40-A6AF-4C32CC122231}"/>
              </a:ext>
            </a:extLst>
          </p:cNvPr>
          <p:cNvSpPr txBox="1"/>
          <p:nvPr/>
        </p:nvSpPr>
        <p:spPr bwMode="auto">
          <a:xfrm>
            <a:off x="2040785" y="4347734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 err="1">
                <a:solidFill>
                  <a:prstClr val="black"/>
                </a:solidFill>
                <a:latin typeface="Calibri"/>
                <a:ea typeface="新細明體"/>
              </a:rPr>
              <a:t>Vib</a:t>
            </a: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. Test for Rack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23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552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圓角矩形 21">
            <a:extLst>
              <a:ext uri="{FF2B5EF4-FFF2-40B4-BE49-F238E27FC236}">
                <a16:creationId xmlns:a16="http://schemas.microsoft.com/office/drawing/2014/main" xmlns="" id="{EC74B026-98B0-2A49-897B-438D80BBFD57}"/>
              </a:ext>
            </a:extLst>
          </p:cNvPr>
          <p:cNvSpPr/>
          <p:nvPr/>
        </p:nvSpPr>
        <p:spPr>
          <a:xfrm>
            <a:off x="798904" y="1479394"/>
            <a:ext cx="823965" cy="375527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TW" sz="1800" dirty="0">
                <a:solidFill>
                  <a:prstClr val="white"/>
                </a:solidFill>
              </a:rPr>
              <a:t>SI</a:t>
            </a:r>
            <a:endParaRPr lang="zh-TW" altLang="en-US" sz="1800" dirty="0">
              <a:solidFill>
                <a:prstClr val="white"/>
              </a:solidFill>
            </a:endParaRPr>
          </a:p>
        </p:txBody>
      </p:sp>
      <p:sp>
        <p:nvSpPr>
          <p:cNvPr id="17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717057" y="844874"/>
            <a:ext cx="3938533" cy="463208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Capabilities </a:t>
            </a:r>
            <a:r>
              <a:rPr lang="en-US" altLang="zh-TW" sz="20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- SI </a:t>
            </a:r>
            <a:r>
              <a:rPr lang="en-US" altLang="zh-TW" sz="20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Meas.</a:t>
            </a:r>
            <a:endParaRPr lang="zh-TW" altLang="en-US" sz="20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4" name="TextBox 16">
            <a:extLst>
              <a:ext uri="{FF2B5EF4-FFF2-40B4-BE49-F238E27FC236}">
                <a16:creationId xmlns:a16="http://schemas.microsoft.com/office/drawing/2014/main" xmlns="" id="{D54A9725-A9AA-AB47-BDC9-2436B4B06B87}"/>
              </a:ext>
            </a:extLst>
          </p:cNvPr>
          <p:cNvSpPr txBox="1"/>
          <p:nvPr/>
        </p:nvSpPr>
        <p:spPr>
          <a:xfrm>
            <a:off x="5459976" y="1479394"/>
            <a:ext cx="4304833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800" dirty="0">
                <a:solidFill>
                  <a:prstClr val="black"/>
                </a:solidFill>
                <a:latin typeface="Calibri"/>
                <a:ea typeface="Microsoft YaHei" pitchFamily="34" charset="-122"/>
                <a:cs typeface="Arial" charset="0"/>
              </a:rPr>
              <a:t>Signal Integrity Measurement</a:t>
            </a:r>
            <a:endParaRPr kumimoji="0" lang="zh-CN" altLang="en-US" sz="2800" b="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TextBox 15">
            <a:extLst>
              <a:ext uri="{FF2B5EF4-FFF2-40B4-BE49-F238E27FC236}">
                <a16:creationId xmlns:a16="http://schemas.microsoft.com/office/drawing/2014/main" xmlns="" id="{3B7CA645-6D78-F840-A913-3F6F87AED7C2}"/>
              </a:ext>
            </a:extLst>
          </p:cNvPr>
          <p:cNvSpPr txBox="1"/>
          <p:nvPr/>
        </p:nvSpPr>
        <p:spPr>
          <a:xfrm>
            <a:off x="5478566" y="2196240"/>
            <a:ext cx="4238723" cy="334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2400" b="0" dirty="0">
                <a:solidFill>
                  <a:srgbClr val="002060"/>
                </a:solidFill>
                <a:latin typeface="Calibri"/>
                <a:ea typeface="標楷體" pitchFamily="65" charset="-120"/>
                <a:cs typeface="Arial" pitchFamily="34" charset="0"/>
              </a:rPr>
              <a:t>A dedicated team to work on a set of measures of the quality of an high-speed electrical signal. 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IEEE802.3 10M/100M/1G/10G/2.5G/5G/40G/100G/400G Compliance Test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SFP+/QSFP+/QSFP+100 Compliance Test 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DDR I/ II/ III/IV/IVLE Signal Test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UDB3.1/HDMI/PCIe/SATA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DC/DC, AC/DC, PoE</a:t>
            </a:r>
          </a:p>
          <a:p>
            <a:pPr marL="90488" indent="-90488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Clock Phase Noise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0000CC"/>
              </a:buClr>
            </a:pPr>
            <a:r>
              <a:rPr kumimoji="0" lang="en-US" altLang="zh-TW" sz="1400" b="0" dirty="0">
                <a:solidFill>
                  <a:srgbClr val="A5A5A5">
                    <a:lumMod val="50000"/>
                  </a:srgbClr>
                </a:solidFill>
                <a:latin typeface="Calibri"/>
                <a:ea typeface="標楷體" pitchFamily="65" charset="-120"/>
                <a:cs typeface="Arial" pitchFamily="34" charset="0"/>
              </a:rPr>
              <a:t>….etc.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B0BE5ACE-42F7-FF43-BFAB-000482921E5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1769" y="3805508"/>
            <a:ext cx="732325" cy="685945"/>
          </a:xfrm>
          <a:prstGeom prst="rect">
            <a:avLst/>
          </a:prstGeom>
        </p:spPr>
      </p:pic>
      <p:sp>
        <p:nvSpPr>
          <p:cNvPr id="57" name="文字方塊 56">
            <a:extLst>
              <a:ext uri="{FF2B5EF4-FFF2-40B4-BE49-F238E27FC236}">
                <a16:creationId xmlns:a16="http://schemas.microsoft.com/office/drawing/2014/main" xmlns="" id="{04E5D05E-1A76-804F-970C-0600B4539C94}"/>
              </a:ext>
            </a:extLst>
          </p:cNvPr>
          <p:cNvSpPr txBox="1"/>
          <p:nvPr/>
        </p:nvSpPr>
        <p:spPr bwMode="auto">
          <a:xfrm>
            <a:off x="3251341" y="4477167"/>
            <a:ext cx="1212367" cy="25391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050" b="0" dirty="0">
                <a:solidFill>
                  <a:prstClr val="black"/>
                </a:solidFill>
                <a:latin typeface="Calibri"/>
                <a:ea typeface="新細明體"/>
              </a:rPr>
              <a:t>Keysight 86100D</a:t>
            </a:r>
            <a:endParaRPr kumimoji="0" lang="zh-TW" altLang="en-US" sz="1050" b="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xmlns="" id="{68073AD8-D3C8-704A-93DD-B784D172733B}"/>
              </a:ext>
            </a:extLst>
          </p:cNvPr>
          <p:cNvSpPr txBox="1"/>
          <p:nvPr/>
        </p:nvSpPr>
        <p:spPr bwMode="auto">
          <a:xfrm>
            <a:off x="1917241" y="4371143"/>
            <a:ext cx="1212367" cy="2616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dirty="0">
                <a:solidFill>
                  <a:prstClr val="black"/>
                </a:solidFill>
                <a:latin typeface="Calibri"/>
                <a:ea typeface="新細明體"/>
              </a:rPr>
              <a:t>400G SI Test</a:t>
            </a:r>
            <a:endParaRPr kumimoji="0" lang="zh-TW" altLang="en-US" sz="1100" dirty="0">
              <a:solidFill>
                <a:prstClr val="black"/>
              </a:solidFill>
              <a:latin typeface="Calibri"/>
              <a:ea typeface="新細明體"/>
            </a:endParaRPr>
          </a:p>
        </p:txBody>
      </p:sp>
      <p:pic>
        <p:nvPicPr>
          <p:cNvPr id="61" name="Picture 8">
            <a:extLst>
              <a:ext uri="{FF2B5EF4-FFF2-40B4-BE49-F238E27FC236}">
                <a16:creationId xmlns:a16="http://schemas.microsoft.com/office/drawing/2014/main" xmlns="" id="{47D76328-E78B-7D47-82A3-53DAE7463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872" y="2466778"/>
            <a:ext cx="834070" cy="491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Linktronix: DPO71604C | Tektronix Digital Phosphor Oscilloscope - 4x 16 GHz  - 100/50 GS/s - 31/31 MS Memory (2/4x)">
            <a:extLst>
              <a:ext uri="{FF2B5EF4-FFF2-40B4-BE49-F238E27FC236}">
                <a16:creationId xmlns:a16="http://schemas.microsoft.com/office/drawing/2014/main" xmlns="" id="{7312C9B9-C0A8-C649-87E8-0E718E755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1768" y="2334656"/>
            <a:ext cx="791774" cy="59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 Box 15">
            <a:extLst>
              <a:ext uri="{FF2B5EF4-FFF2-40B4-BE49-F238E27FC236}">
                <a16:creationId xmlns:a16="http://schemas.microsoft.com/office/drawing/2014/main" xmlns="" id="{3C00E7BF-1CBE-5A44-9E31-992264EEDF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6436" y="2934557"/>
            <a:ext cx="1471733" cy="226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lIns="36000" tIns="36000" rIns="36000" bIns="36000"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kumimoji="0" lang="en-US" altLang="zh-TW" sz="1000" b="0" dirty="0">
                <a:solidFill>
                  <a:prstClr val="black"/>
                </a:solidFill>
                <a:latin typeface="Calibri"/>
                <a:ea typeface="新細明體"/>
              </a:rPr>
              <a:t>DPO71604C</a:t>
            </a:r>
          </a:p>
        </p:txBody>
      </p:sp>
      <p:sp>
        <p:nvSpPr>
          <p:cNvPr id="64" name="Text Box 15">
            <a:extLst>
              <a:ext uri="{FF2B5EF4-FFF2-40B4-BE49-F238E27FC236}">
                <a16:creationId xmlns:a16="http://schemas.microsoft.com/office/drawing/2014/main" xmlns="" id="{F3B48877-E02E-7E4B-8826-118775E9A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221" y="2844997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Keysight 86100D</a:t>
            </a:r>
          </a:p>
        </p:txBody>
      </p:sp>
      <p:pic>
        <p:nvPicPr>
          <p:cNvPr id="1028" name="Picture 4" descr="Tektronix MSO72304DX Digital &amp;amp; Mixed Signal Oscilloscope">
            <a:extLst>
              <a:ext uri="{FF2B5EF4-FFF2-40B4-BE49-F238E27FC236}">
                <a16:creationId xmlns:a16="http://schemas.microsoft.com/office/drawing/2014/main" xmlns="" id="{A1EDFACA-CA1E-2748-9FCD-7495D16B9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875" y="3870545"/>
            <a:ext cx="1043301" cy="656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Text Box 15">
            <a:extLst>
              <a:ext uri="{FF2B5EF4-FFF2-40B4-BE49-F238E27FC236}">
                <a16:creationId xmlns:a16="http://schemas.microsoft.com/office/drawing/2014/main" xmlns="" id="{6D83E300-068E-4A4D-AEC6-36B483346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580" y="4410885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MSO72304DX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xmlns="" id="{0ED83D8A-8227-374A-8681-3359E52EA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2390" y="3174516"/>
            <a:ext cx="1483683" cy="55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圖片 65">
            <a:extLst>
              <a:ext uri="{FF2B5EF4-FFF2-40B4-BE49-F238E27FC236}">
                <a16:creationId xmlns:a16="http://schemas.microsoft.com/office/drawing/2014/main" xmlns="" id="{A3A3DD29-F3EE-D74D-B988-CD3DE74D014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5695" y="2377343"/>
            <a:ext cx="2070440" cy="20624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N6705C 直流電源分析儀，模組化，600 W，4 個插槽| Keysight">
            <a:extLst>
              <a:ext uri="{FF2B5EF4-FFF2-40B4-BE49-F238E27FC236}">
                <a16:creationId xmlns:a16="http://schemas.microsoft.com/office/drawing/2014/main" xmlns="" id="{277C0F27-801B-3F46-85EE-B432FFF27B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7057" y="3009138"/>
            <a:ext cx="987661" cy="740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 Box 15">
            <a:extLst>
              <a:ext uri="{FF2B5EF4-FFF2-40B4-BE49-F238E27FC236}">
                <a16:creationId xmlns:a16="http://schemas.microsoft.com/office/drawing/2014/main" xmlns="" id="{8E5C7945-4DF5-F14E-9B0A-57D0D3300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81" y="3546598"/>
            <a:ext cx="1471733" cy="253916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TW"/>
            </a:defPPr>
            <a:lvl1pPr algn="ctr">
              <a:defRPr sz="105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b="0" dirty="0">
                <a:solidFill>
                  <a:prstClr val="black"/>
                </a:solidFill>
                <a:latin typeface="Calibri"/>
                <a:ea typeface="新細明體"/>
              </a:rPr>
              <a:t>Keysight N6705C</a:t>
            </a:r>
          </a:p>
        </p:txBody>
      </p:sp>
      <p:sp>
        <p:nvSpPr>
          <p:cNvPr id="21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939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14:prism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Freeform 11"/>
          <p:cNvSpPr>
            <a:spLocks noEditPoints="1"/>
          </p:cNvSpPr>
          <p:nvPr/>
        </p:nvSpPr>
        <p:spPr bwMode="gray">
          <a:xfrm rot="20241944">
            <a:off x="377592" y="1765361"/>
            <a:ext cx="9470293" cy="2789055"/>
          </a:xfrm>
          <a:custGeom>
            <a:avLst/>
            <a:gdLst>
              <a:gd name="T0" fmla="*/ 2147483647 w 4040"/>
              <a:gd name="T1" fmla="*/ 2147483647 h 1888"/>
              <a:gd name="T2" fmla="*/ 2147483647 w 4040"/>
              <a:gd name="T3" fmla="*/ 2147483647 h 1888"/>
              <a:gd name="T4" fmla="*/ 2147483647 w 4040"/>
              <a:gd name="T5" fmla="*/ 2147483647 h 1888"/>
              <a:gd name="T6" fmla="*/ 2147483647 w 4040"/>
              <a:gd name="T7" fmla="*/ 2147483647 h 1888"/>
              <a:gd name="T8" fmla="*/ 2147483647 w 4040"/>
              <a:gd name="T9" fmla="*/ 2147483647 h 1888"/>
              <a:gd name="T10" fmla="*/ 2147483647 w 4040"/>
              <a:gd name="T11" fmla="*/ 2147483647 h 1888"/>
              <a:gd name="T12" fmla="*/ 0 w 4040"/>
              <a:gd name="T13" fmla="*/ 2147483647 h 1888"/>
              <a:gd name="T14" fmla="*/ 2147483647 w 4040"/>
              <a:gd name="T15" fmla="*/ 2147483647 h 1888"/>
              <a:gd name="T16" fmla="*/ 2147483647 w 4040"/>
              <a:gd name="T17" fmla="*/ 2147483647 h 1888"/>
              <a:gd name="T18" fmla="*/ 2147483647 w 4040"/>
              <a:gd name="T19" fmla="*/ 2147483647 h 1888"/>
              <a:gd name="T20" fmla="*/ 2147483647 w 4040"/>
              <a:gd name="T21" fmla="*/ 2147483647 h 1888"/>
              <a:gd name="T22" fmla="*/ 2147483647 w 4040"/>
              <a:gd name="T23" fmla="*/ 2147483647 h 1888"/>
              <a:gd name="T24" fmla="*/ 2147483647 w 4040"/>
              <a:gd name="T25" fmla="*/ 2147483647 h 1888"/>
              <a:gd name="T26" fmla="*/ 2147483647 w 4040"/>
              <a:gd name="T27" fmla="*/ 2147483647 h 1888"/>
              <a:gd name="T28" fmla="*/ 2147483647 w 4040"/>
              <a:gd name="T29" fmla="*/ 2147483647 h 1888"/>
              <a:gd name="T30" fmla="*/ 2147483647 w 4040"/>
              <a:gd name="T31" fmla="*/ 2147483647 h 1888"/>
              <a:gd name="T32" fmla="*/ 2147483647 w 4040"/>
              <a:gd name="T33" fmla="*/ 2147483647 h 1888"/>
              <a:gd name="T34" fmla="*/ 2147483647 w 4040"/>
              <a:gd name="T35" fmla="*/ 2147483647 h 1888"/>
              <a:gd name="T36" fmla="*/ 2147483647 w 4040"/>
              <a:gd name="T37" fmla="*/ 2147483647 h 1888"/>
              <a:gd name="T38" fmla="*/ 2147483647 w 4040"/>
              <a:gd name="T39" fmla="*/ 2147483647 h 1888"/>
              <a:gd name="T40" fmla="*/ 2147483647 w 4040"/>
              <a:gd name="T41" fmla="*/ 2147483647 h 1888"/>
              <a:gd name="T42" fmla="*/ 2147483647 w 4040"/>
              <a:gd name="T43" fmla="*/ 2147483647 h 1888"/>
              <a:gd name="T44" fmla="*/ 2147483647 w 4040"/>
              <a:gd name="T45" fmla="*/ 2147483647 h 1888"/>
              <a:gd name="T46" fmla="*/ 2147483647 w 4040"/>
              <a:gd name="T47" fmla="*/ 2147483647 h 1888"/>
              <a:gd name="T48" fmla="*/ 2147483647 w 4040"/>
              <a:gd name="T49" fmla="*/ 2147483647 h 1888"/>
              <a:gd name="T50" fmla="*/ 2147483647 w 4040"/>
              <a:gd name="T51" fmla="*/ 2147483647 h 1888"/>
              <a:gd name="T52" fmla="*/ 2147483647 w 4040"/>
              <a:gd name="T53" fmla="*/ 0 h 1888"/>
              <a:gd name="T54" fmla="*/ 2147483647 w 4040"/>
              <a:gd name="T55" fmla="*/ 2147483647 h 1888"/>
              <a:gd name="T56" fmla="*/ 2147483647 w 4040"/>
              <a:gd name="T57" fmla="*/ 2147483647 h 1888"/>
              <a:gd name="T58" fmla="*/ 2147483647 w 4040"/>
              <a:gd name="T59" fmla="*/ 2147483647 h 1888"/>
              <a:gd name="T60" fmla="*/ 2147483647 w 4040"/>
              <a:gd name="T61" fmla="*/ 2147483647 h 1888"/>
              <a:gd name="T62" fmla="*/ 2147483647 w 4040"/>
              <a:gd name="T63" fmla="*/ 2147483647 h 1888"/>
              <a:gd name="T64" fmla="*/ 2147483647 w 4040"/>
              <a:gd name="T65" fmla="*/ 2147483647 h 1888"/>
              <a:gd name="T66" fmla="*/ 2147483647 w 4040"/>
              <a:gd name="T67" fmla="*/ 2147483647 h 1888"/>
              <a:gd name="T68" fmla="*/ 2147483647 w 4040"/>
              <a:gd name="T69" fmla="*/ 2147483647 h 1888"/>
              <a:gd name="T70" fmla="*/ 2147483647 w 4040"/>
              <a:gd name="T71" fmla="*/ 2147483647 h 1888"/>
              <a:gd name="T72" fmla="*/ 2147483647 w 4040"/>
              <a:gd name="T73" fmla="*/ 2147483647 h 1888"/>
              <a:gd name="T74" fmla="*/ 2147483647 w 4040"/>
              <a:gd name="T75" fmla="*/ 2147483647 h 1888"/>
              <a:gd name="T76" fmla="*/ 2147483647 w 4040"/>
              <a:gd name="T77" fmla="*/ 2147483647 h 1888"/>
              <a:gd name="T78" fmla="*/ 2147483647 w 4040"/>
              <a:gd name="T79" fmla="*/ 2147483647 h 1888"/>
              <a:gd name="T80" fmla="*/ 2147483647 w 4040"/>
              <a:gd name="T81" fmla="*/ 2147483647 h 1888"/>
              <a:gd name="T82" fmla="*/ 2147483647 w 4040"/>
              <a:gd name="T83" fmla="*/ 2147483647 h 1888"/>
              <a:gd name="T84" fmla="*/ 2147483647 w 4040"/>
              <a:gd name="T85" fmla="*/ 2147483647 h 1888"/>
              <a:gd name="T86" fmla="*/ 2147483647 w 4040"/>
              <a:gd name="T87" fmla="*/ 2147483647 h 1888"/>
              <a:gd name="T88" fmla="*/ 2147483647 w 4040"/>
              <a:gd name="T89" fmla="*/ 2147483647 h 1888"/>
              <a:gd name="T90" fmla="*/ 2147483647 w 4040"/>
              <a:gd name="T91" fmla="*/ 2147483647 h 1888"/>
              <a:gd name="T92" fmla="*/ 2147483647 w 4040"/>
              <a:gd name="T93" fmla="*/ 2147483647 h 1888"/>
              <a:gd name="T94" fmla="*/ 2147483647 w 4040"/>
              <a:gd name="T95" fmla="*/ 2147483647 h 1888"/>
              <a:gd name="T96" fmla="*/ 2147483647 w 4040"/>
              <a:gd name="T97" fmla="*/ 2147483647 h 1888"/>
              <a:gd name="T98" fmla="*/ 2147483647 w 4040"/>
              <a:gd name="T99" fmla="*/ 2147483647 h 1888"/>
              <a:gd name="T100" fmla="*/ 2147483647 w 4040"/>
              <a:gd name="T101" fmla="*/ 2147483647 h 1888"/>
              <a:gd name="T102" fmla="*/ 2147483647 w 4040"/>
              <a:gd name="T103" fmla="*/ 2147483647 h 188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040"/>
              <a:gd name="T157" fmla="*/ 0 h 1888"/>
              <a:gd name="T158" fmla="*/ 4040 w 4040"/>
              <a:gd name="T159" fmla="*/ 1888 h 188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040" h="1888">
                <a:moveTo>
                  <a:pt x="2020" y="0"/>
                </a:moveTo>
                <a:lnTo>
                  <a:pt x="1854" y="4"/>
                </a:lnTo>
                <a:lnTo>
                  <a:pt x="1692" y="12"/>
                </a:lnTo>
                <a:lnTo>
                  <a:pt x="1534" y="28"/>
                </a:lnTo>
                <a:lnTo>
                  <a:pt x="1382" y="48"/>
                </a:lnTo>
                <a:lnTo>
                  <a:pt x="1234" y="74"/>
                </a:lnTo>
                <a:lnTo>
                  <a:pt x="1092" y="106"/>
                </a:lnTo>
                <a:lnTo>
                  <a:pt x="956" y="142"/>
                </a:lnTo>
                <a:lnTo>
                  <a:pt x="828" y="182"/>
                </a:lnTo>
                <a:lnTo>
                  <a:pt x="706" y="228"/>
                </a:lnTo>
                <a:lnTo>
                  <a:pt x="592" y="276"/>
                </a:lnTo>
                <a:lnTo>
                  <a:pt x="486" y="330"/>
                </a:lnTo>
                <a:lnTo>
                  <a:pt x="390" y="386"/>
                </a:lnTo>
                <a:lnTo>
                  <a:pt x="302" y="446"/>
                </a:lnTo>
                <a:lnTo>
                  <a:pt x="226" y="510"/>
                </a:lnTo>
                <a:lnTo>
                  <a:pt x="158" y="576"/>
                </a:lnTo>
                <a:lnTo>
                  <a:pt x="102" y="646"/>
                </a:lnTo>
                <a:lnTo>
                  <a:pt x="58" y="718"/>
                </a:lnTo>
                <a:lnTo>
                  <a:pt x="26" y="790"/>
                </a:lnTo>
                <a:lnTo>
                  <a:pt x="6" y="866"/>
                </a:lnTo>
                <a:lnTo>
                  <a:pt x="0" y="944"/>
                </a:lnTo>
                <a:lnTo>
                  <a:pt x="6" y="1022"/>
                </a:lnTo>
                <a:lnTo>
                  <a:pt x="26" y="1098"/>
                </a:lnTo>
                <a:lnTo>
                  <a:pt x="58" y="1170"/>
                </a:lnTo>
                <a:lnTo>
                  <a:pt x="102" y="1242"/>
                </a:lnTo>
                <a:lnTo>
                  <a:pt x="158" y="1312"/>
                </a:lnTo>
                <a:lnTo>
                  <a:pt x="226" y="1378"/>
                </a:lnTo>
                <a:lnTo>
                  <a:pt x="302" y="1442"/>
                </a:lnTo>
                <a:lnTo>
                  <a:pt x="390" y="1502"/>
                </a:lnTo>
                <a:lnTo>
                  <a:pt x="486" y="1558"/>
                </a:lnTo>
                <a:lnTo>
                  <a:pt x="592" y="1612"/>
                </a:lnTo>
                <a:lnTo>
                  <a:pt x="706" y="1660"/>
                </a:lnTo>
                <a:lnTo>
                  <a:pt x="828" y="1706"/>
                </a:lnTo>
                <a:lnTo>
                  <a:pt x="956" y="1746"/>
                </a:lnTo>
                <a:lnTo>
                  <a:pt x="1092" y="1782"/>
                </a:lnTo>
                <a:lnTo>
                  <a:pt x="1234" y="1814"/>
                </a:lnTo>
                <a:lnTo>
                  <a:pt x="1382" y="1840"/>
                </a:lnTo>
                <a:lnTo>
                  <a:pt x="1534" y="1860"/>
                </a:lnTo>
                <a:lnTo>
                  <a:pt x="1692" y="1876"/>
                </a:lnTo>
                <a:lnTo>
                  <a:pt x="1854" y="1884"/>
                </a:lnTo>
                <a:lnTo>
                  <a:pt x="2020" y="1888"/>
                </a:lnTo>
                <a:lnTo>
                  <a:pt x="2186" y="1884"/>
                </a:lnTo>
                <a:lnTo>
                  <a:pt x="2348" y="1876"/>
                </a:lnTo>
                <a:lnTo>
                  <a:pt x="2506" y="1860"/>
                </a:lnTo>
                <a:lnTo>
                  <a:pt x="2658" y="1840"/>
                </a:lnTo>
                <a:lnTo>
                  <a:pt x="2806" y="1814"/>
                </a:lnTo>
                <a:lnTo>
                  <a:pt x="2948" y="1782"/>
                </a:lnTo>
                <a:lnTo>
                  <a:pt x="3084" y="1746"/>
                </a:lnTo>
                <a:lnTo>
                  <a:pt x="3212" y="1706"/>
                </a:lnTo>
                <a:lnTo>
                  <a:pt x="3334" y="1660"/>
                </a:lnTo>
                <a:lnTo>
                  <a:pt x="3448" y="1612"/>
                </a:lnTo>
                <a:lnTo>
                  <a:pt x="3554" y="1558"/>
                </a:lnTo>
                <a:lnTo>
                  <a:pt x="3650" y="1502"/>
                </a:lnTo>
                <a:lnTo>
                  <a:pt x="3738" y="1442"/>
                </a:lnTo>
                <a:lnTo>
                  <a:pt x="3814" y="1378"/>
                </a:lnTo>
                <a:lnTo>
                  <a:pt x="3882" y="1312"/>
                </a:lnTo>
                <a:lnTo>
                  <a:pt x="3938" y="1242"/>
                </a:lnTo>
                <a:lnTo>
                  <a:pt x="3982" y="1170"/>
                </a:lnTo>
                <a:lnTo>
                  <a:pt x="4014" y="1098"/>
                </a:lnTo>
                <a:lnTo>
                  <a:pt x="4034" y="1022"/>
                </a:lnTo>
                <a:lnTo>
                  <a:pt x="4040" y="944"/>
                </a:lnTo>
                <a:lnTo>
                  <a:pt x="4034" y="866"/>
                </a:lnTo>
                <a:lnTo>
                  <a:pt x="4014" y="790"/>
                </a:lnTo>
                <a:lnTo>
                  <a:pt x="3982" y="718"/>
                </a:lnTo>
                <a:lnTo>
                  <a:pt x="3938" y="646"/>
                </a:lnTo>
                <a:lnTo>
                  <a:pt x="3882" y="576"/>
                </a:lnTo>
                <a:lnTo>
                  <a:pt x="3814" y="510"/>
                </a:lnTo>
                <a:lnTo>
                  <a:pt x="3738" y="446"/>
                </a:lnTo>
                <a:lnTo>
                  <a:pt x="3650" y="386"/>
                </a:lnTo>
                <a:lnTo>
                  <a:pt x="3554" y="330"/>
                </a:lnTo>
                <a:lnTo>
                  <a:pt x="3448" y="276"/>
                </a:lnTo>
                <a:lnTo>
                  <a:pt x="3334" y="228"/>
                </a:lnTo>
                <a:lnTo>
                  <a:pt x="3212" y="182"/>
                </a:lnTo>
                <a:lnTo>
                  <a:pt x="3084" y="142"/>
                </a:lnTo>
                <a:lnTo>
                  <a:pt x="2948" y="106"/>
                </a:lnTo>
                <a:lnTo>
                  <a:pt x="2806" y="74"/>
                </a:lnTo>
                <a:lnTo>
                  <a:pt x="2658" y="48"/>
                </a:lnTo>
                <a:lnTo>
                  <a:pt x="2506" y="28"/>
                </a:lnTo>
                <a:lnTo>
                  <a:pt x="2348" y="12"/>
                </a:lnTo>
                <a:lnTo>
                  <a:pt x="2186" y="4"/>
                </a:lnTo>
                <a:lnTo>
                  <a:pt x="2020" y="0"/>
                </a:lnTo>
                <a:close/>
                <a:moveTo>
                  <a:pt x="1922" y="1748"/>
                </a:moveTo>
                <a:lnTo>
                  <a:pt x="1762" y="1746"/>
                </a:lnTo>
                <a:lnTo>
                  <a:pt x="1606" y="1736"/>
                </a:lnTo>
                <a:lnTo>
                  <a:pt x="1454" y="1722"/>
                </a:lnTo>
                <a:lnTo>
                  <a:pt x="1306" y="1702"/>
                </a:lnTo>
                <a:lnTo>
                  <a:pt x="1164" y="1678"/>
                </a:lnTo>
                <a:lnTo>
                  <a:pt x="1028" y="1648"/>
                </a:lnTo>
                <a:lnTo>
                  <a:pt x="898" y="1614"/>
                </a:lnTo>
                <a:lnTo>
                  <a:pt x="776" y="1576"/>
                </a:lnTo>
                <a:lnTo>
                  <a:pt x="662" y="1532"/>
                </a:lnTo>
                <a:lnTo>
                  <a:pt x="554" y="1486"/>
                </a:lnTo>
                <a:lnTo>
                  <a:pt x="458" y="1436"/>
                </a:lnTo>
                <a:lnTo>
                  <a:pt x="370" y="1382"/>
                </a:lnTo>
                <a:lnTo>
                  <a:pt x="292" y="1326"/>
                </a:lnTo>
                <a:lnTo>
                  <a:pt x="224" y="1266"/>
                </a:lnTo>
                <a:lnTo>
                  <a:pt x="166" y="1204"/>
                </a:lnTo>
                <a:lnTo>
                  <a:pt x="122" y="1140"/>
                </a:lnTo>
                <a:lnTo>
                  <a:pt x="88" y="1074"/>
                </a:lnTo>
                <a:lnTo>
                  <a:pt x="68" y="1004"/>
                </a:lnTo>
                <a:lnTo>
                  <a:pt x="62" y="934"/>
                </a:lnTo>
                <a:lnTo>
                  <a:pt x="68" y="864"/>
                </a:lnTo>
                <a:lnTo>
                  <a:pt x="88" y="796"/>
                </a:lnTo>
                <a:lnTo>
                  <a:pt x="122" y="730"/>
                </a:lnTo>
                <a:lnTo>
                  <a:pt x="166" y="664"/>
                </a:lnTo>
                <a:lnTo>
                  <a:pt x="224" y="602"/>
                </a:lnTo>
                <a:lnTo>
                  <a:pt x="292" y="544"/>
                </a:lnTo>
                <a:lnTo>
                  <a:pt x="370" y="486"/>
                </a:lnTo>
                <a:lnTo>
                  <a:pt x="458" y="434"/>
                </a:lnTo>
                <a:lnTo>
                  <a:pt x="554" y="382"/>
                </a:lnTo>
                <a:lnTo>
                  <a:pt x="662" y="336"/>
                </a:lnTo>
                <a:lnTo>
                  <a:pt x="776" y="294"/>
                </a:lnTo>
                <a:lnTo>
                  <a:pt x="898" y="256"/>
                </a:lnTo>
                <a:lnTo>
                  <a:pt x="1028" y="222"/>
                </a:lnTo>
                <a:lnTo>
                  <a:pt x="1164" y="192"/>
                </a:lnTo>
                <a:lnTo>
                  <a:pt x="1306" y="166"/>
                </a:lnTo>
                <a:lnTo>
                  <a:pt x="1454" y="148"/>
                </a:lnTo>
                <a:lnTo>
                  <a:pt x="1606" y="132"/>
                </a:lnTo>
                <a:lnTo>
                  <a:pt x="1762" y="124"/>
                </a:lnTo>
                <a:lnTo>
                  <a:pt x="1922" y="120"/>
                </a:lnTo>
                <a:lnTo>
                  <a:pt x="2084" y="124"/>
                </a:lnTo>
                <a:lnTo>
                  <a:pt x="2240" y="132"/>
                </a:lnTo>
                <a:lnTo>
                  <a:pt x="2392" y="148"/>
                </a:lnTo>
                <a:lnTo>
                  <a:pt x="2540" y="166"/>
                </a:lnTo>
                <a:lnTo>
                  <a:pt x="2682" y="192"/>
                </a:lnTo>
                <a:lnTo>
                  <a:pt x="2818" y="222"/>
                </a:lnTo>
                <a:lnTo>
                  <a:pt x="2948" y="256"/>
                </a:lnTo>
                <a:lnTo>
                  <a:pt x="3070" y="294"/>
                </a:lnTo>
                <a:lnTo>
                  <a:pt x="3184" y="336"/>
                </a:lnTo>
                <a:lnTo>
                  <a:pt x="3292" y="382"/>
                </a:lnTo>
                <a:lnTo>
                  <a:pt x="3388" y="434"/>
                </a:lnTo>
                <a:lnTo>
                  <a:pt x="3476" y="486"/>
                </a:lnTo>
                <a:lnTo>
                  <a:pt x="3554" y="544"/>
                </a:lnTo>
                <a:lnTo>
                  <a:pt x="3622" y="602"/>
                </a:lnTo>
                <a:lnTo>
                  <a:pt x="3680" y="664"/>
                </a:lnTo>
                <a:lnTo>
                  <a:pt x="3724" y="730"/>
                </a:lnTo>
                <a:lnTo>
                  <a:pt x="3758" y="796"/>
                </a:lnTo>
                <a:lnTo>
                  <a:pt x="3778" y="864"/>
                </a:lnTo>
                <a:lnTo>
                  <a:pt x="3784" y="934"/>
                </a:lnTo>
                <a:lnTo>
                  <a:pt x="3778" y="1004"/>
                </a:lnTo>
                <a:lnTo>
                  <a:pt x="3758" y="1074"/>
                </a:lnTo>
                <a:lnTo>
                  <a:pt x="3724" y="1140"/>
                </a:lnTo>
                <a:lnTo>
                  <a:pt x="3680" y="1204"/>
                </a:lnTo>
                <a:lnTo>
                  <a:pt x="3622" y="1266"/>
                </a:lnTo>
                <a:lnTo>
                  <a:pt x="3554" y="1326"/>
                </a:lnTo>
                <a:lnTo>
                  <a:pt x="3476" y="1382"/>
                </a:lnTo>
                <a:lnTo>
                  <a:pt x="3388" y="1436"/>
                </a:lnTo>
                <a:lnTo>
                  <a:pt x="3292" y="1486"/>
                </a:lnTo>
                <a:lnTo>
                  <a:pt x="3184" y="1532"/>
                </a:lnTo>
                <a:lnTo>
                  <a:pt x="3070" y="1576"/>
                </a:lnTo>
                <a:lnTo>
                  <a:pt x="2948" y="1614"/>
                </a:lnTo>
                <a:lnTo>
                  <a:pt x="2818" y="1648"/>
                </a:lnTo>
                <a:lnTo>
                  <a:pt x="2682" y="1678"/>
                </a:lnTo>
                <a:lnTo>
                  <a:pt x="2540" y="1702"/>
                </a:lnTo>
                <a:lnTo>
                  <a:pt x="2392" y="1722"/>
                </a:lnTo>
                <a:lnTo>
                  <a:pt x="2240" y="1736"/>
                </a:lnTo>
                <a:lnTo>
                  <a:pt x="2084" y="1746"/>
                </a:lnTo>
                <a:lnTo>
                  <a:pt x="1922" y="17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  <a:alpha val="60000"/>
            </a:schemeClr>
          </a:solidFill>
          <a:ln>
            <a:noFill/>
          </a:ln>
        </p:spPr>
        <p:txBody>
          <a:bodyPr lIns="30609" tIns="15304" rIns="30609" bIns="15304"/>
          <a:lstStyle/>
          <a:p>
            <a:pPr eaLnBrk="1" hangingPunct="1">
              <a:defRPr/>
            </a:pPr>
            <a:endParaRPr lang="zh-TW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2" name="群組 65"/>
          <p:cNvGrpSpPr/>
          <p:nvPr/>
        </p:nvGrpSpPr>
        <p:grpSpPr>
          <a:xfrm>
            <a:off x="1202907" y="566388"/>
            <a:ext cx="7047031" cy="5440770"/>
            <a:chOff x="1102990" y="747713"/>
            <a:chExt cx="5305748" cy="4344779"/>
          </a:xfrm>
        </p:grpSpPr>
        <p:sp>
          <p:nvSpPr>
            <p:cNvPr id="67" name="Oval 39"/>
            <p:cNvSpPr>
              <a:spLocks noChangeArrowheads="1"/>
            </p:cNvSpPr>
            <p:nvPr/>
          </p:nvSpPr>
          <p:spPr bwMode="gray">
            <a:xfrm>
              <a:off x="1381125" y="3717925"/>
              <a:ext cx="1439863" cy="1230313"/>
            </a:xfrm>
            <a:prstGeom prst="ellipse">
              <a:avLst/>
            </a:prstGeom>
            <a:gradFill rotWithShape="1">
              <a:gsLst>
                <a:gs pos="0">
                  <a:srgbClr val="9234DB">
                    <a:alpha val="50000"/>
                  </a:srgbClr>
                </a:gs>
                <a:gs pos="100000">
                  <a:srgbClr val="441865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68" name="Oval 6"/>
            <p:cNvSpPr>
              <a:spLocks noChangeArrowheads="1"/>
            </p:cNvSpPr>
            <p:nvPr/>
          </p:nvSpPr>
          <p:spPr bwMode="gray">
            <a:xfrm rot="20056323">
              <a:off x="5032375" y="1525588"/>
              <a:ext cx="949325" cy="323850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69" name="Oval 10"/>
            <p:cNvSpPr>
              <a:spLocks noChangeArrowheads="1"/>
            </p:cNvSpPr>
            <p:nvPr/>
          </p:nvSpPr>
          <p:spPr bwMode="gray">
            <a:xfrm rot="20056323">
              <a:off x="1577975" y="3048000"/>
              <a:ext cx="1200150" cy="292100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70" name="Oval 9"/>
            <p:cNvSpPr>
              <a:spLocks noChangeArrowheads="1"/>
            </p:cNvSpPr>
            <p:nvPr/>
          </p:nvSpPr>
          <p:spPr bwMode="gray">
            <a:xfrm rot="20056323">
              <a:off x="5305425" y="3913188"/>
              <a:ext cx="1103313" cy="314325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 sz="1300" dirty="0"/>
            </a:p>
          </p:txBody>
        </p:sp>
        <p:sp>
          <p:nvSpPr>
            <p:cNvPr id="71" name="Oval 12"/>
            <p:cNvSpPr>
              <a:spLocks noChangeArrowheads="1"/>
            </p:cNvSpPr>
            <p:nvPr/>
          </p:nvSpPr>
          <p:spPr bwMode="gray">
            <a:xfrm>
              <a:off x="4352925" y="747713"/>
              <a:ext cx="1443038" cy="1230312"/>
            </a:xfrm>
            <a:prstGeom prst="ellipse">
              <a:avLst/>
            </a:prstGeom>
            <a:gradFill rotWithShape="1">
              <a:gsLst>
                <a:gs pos="0">
                  <a:srgbClr val="D60093">
                    <a:alpha val="50000"/>
                  </a:srgbClr>
                </a:gs>
                <a:gs pos="100000">
                  <a:srgbClr val="4A0033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2" name="Oval 13"/>
            <p:cNvSpPr>
              <a:spLocks noChangeArrowheads="1"/>
            </p:cNvSpPr>
            <p:nvPr/>
          </p:nvSpPr>
          <p:spPr bwMode="gray">
            <a:xfrm>
              <a:off x="1102990" y="2259013"/>
              <a:ext cx="1441450" cy="1230312"/>
            </a:xfrm>
            <a:prstGeom prst="ellipse">
              <a:avLst/>
            </a:prstGeom>
            <a:gradFill rotWithShape="1">
              <a:gsLst>
                <a:gs pos="0">
                  <a:srgbClr val="0000FF">
                    <a:alpha val="50000"/>
                  </a:srgbClr>
                </a:gs>
                <a:gs pos="100000">
                  <a:srgbClr val="000050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3" name="Oval 15"/>
            <p:cNvSpPr>
              <a:spLocks noChangeArrowheads="1"/>
            </p:cNvSpPr>
            <p:nvPr/>
          </p:nvSpPr>
          <p:spPr bwMode="gray">
            <a:xfrm>
              <a:off x="4775200" y="3098800"/>
              <a:ext cx="1441450" cy="1230313"/>
            </a:xfrm>
            <a:prstGeom prst="ellipse">
              <a:avLst/>
            </a:prstGeom>
            <a:gradFill rotWithShape="1">
              <a:gsLst>
                <a:gs pos="0">
                  <a:srgbClr val="33CC33">
                    <a:alpha val="50000"/>
                  </a:srgbClr>
                </a:gs>
                <a:gs pos="100000">
                  <a:srgbClr val="124912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lIns="310292" tIns="155146" rIns="310292" bIns="155146" anchor="ctr"/>
            <a:lstStyle/>
            <a:p>
              <a:pPr defTabSz="1037173">
                <a:defRPr/>
              </a:pPr>
              <a:endParaRPr lang="zh-TW" altLang="zh-TW" sz="1300" dirty="0"/>
            </a:p>
          </p:txBody>
        </p:sp>
        <p:sp>
          <p:nvSpPr>
            <p:cNvPr id="74" name="Text Box 17"/>
            <p:cNvSpPr txBox="1">
              <a:spLocks noChangeArrowheads="1"/>
            </p:cNvSpPr>
            <p:nvPr/>
          </p:nvSpPr>
          <p:spPr bwMode="gray">
            <a:xfrm>
              <a:off x="1501771" y="2610969"/>
              <a:ext cx="629909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  <a:ea typeface="SimSun" pitchFamily="2" charset="-122"/>
                </a:rPr>
                <a:t>SI</a:t>
              </a:r>
            </a:p>
          </p:txBody>
        </p:sp>
        <p:sp>
          <p:nvSpPr>
            <p:cNvPr id="75" name="Text Box 18"/>
            <p:cNvSpPr txBox="1">
              <a:spLocks noChangeArrowheads="1"/>
            </p:cNvSpPr>
            <p:nvPr/>
          </p:nvSpPr>
          <p:spPr bwMode="gray">
            <a:xfrm>
              <a:off x="4522418" y="1106088"/>
              <a:ext cx="1029203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  <a:ea typeface="SimSun" pitchFamily="2" charset="-122"/>
                </a:rPr>
                <a:t>MDVT</a:t>
              </a:r>
            </a:p>
          </p:txBody>
        </p:sp>
        <p:sp>
          <p:nvSpPr>
            <p:cNvPr id="76" name="Text Box 20"/>
            <p:cNvSpPr txBox="1">
              <a:spLocks noChangeArrowheads="1"/>
            </p:cNvSpPr>
            <p:nvPr/>
          </p:nvSpPr>
          <p:spPr bwMode="gray">
            <a:xfrm>
              <a:off x="5026052" y="3425814"/>
              <a:ext cx="948341" cy="5328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EDVT</a:t>
              </a:r>
            </a:p>
          </p:txBody>
        </p:sp>
        <p:sp>
          <p:nvSpPr>
            <p:cNvPr id="77" name="Text Box 40"/>
            <p:cNvSpPr txBox="1">
              <a:spLocks noChangeArrowheads="1"/>
            </p:cNvSpPr>
            <p:nvPr/>
          </p:nvSpPr>
          <p:spPr bwMode="gray">
            <a:xfrm>
              <a:off x="1419460" y="3905513"/>
              <a:ext cx="1421932" cy="8154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35817" dir="2708076" algn="ctr" rotWithShape="0">
                <a:schemeClr val="tx1"/>
              </a:outerShdw>
            </a:effectLst>
          </p:spPr>
          <p:txBody>
            <a:bodyPr wrap="none" lIns="310292" tIns="155146" rIns="310292" bIns="155146">
              <a:spAutoFit/>
            </a:bodyPr>
            <a:lstStyle/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Test </a:t>
              </a:r>
            </a:p>
            <a:p>
              <a:pPr algn="ctr" defTabSz="1037173">
                <a:defRPr/>
              </a:pPr>
              <a:r>
                <a:rPr lang="en-US" altLang="zh-TW" sz="2300" dirty="0">
                  <a:solidFill>
                    <a:schemeClr val="bg1"/>
                  </a:solidFill>
                </a:rPr>
                <a:t>Standards </a:t>
              </a:r>
            </a:p>
          </p:txBody>
        </p:sp>
        <p:sp>
          <p:nvSpPr>
            <p:cNvPr id="78" name="Rectangle 63"/>
            <p:cNvSpPr>
              <a:spLocks noChangeArrowheads="1"/>
            </p:cNvSpPr>
            <p:nvPr/>
          </p:nvSpPr>
          <p:spPr bwMode="auto">
            <a:xfrm>
              <a:off x="3502283" y="3964433"/>
              <a:ext cx="1522412" cy="112805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307062" tIns="150837" rIns="307062" bIns="150837" anchor="ctr">
              <a:spAutoFit/>
            </a:bodyPr>
            <a:lstStyle/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IEC 60068-2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MIL-STD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NEBS GR-63 CORE 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 err="1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Telcordia</a:t>
              </a: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SR-332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ISO7779</a:t>
              </a:r>
              <a:b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ISTA – 2A</a:t>
              </a:r>
            </a:p>
          </p:txBody>
        </p:sp>
        <p:sp>
          <p:nvSpPr>
            <p:cNvPr id="97" name="Rectangle 63"/>
            <p:cNvSpPr>
              <a:spLocks noChangeArrowheads="1"/>
            </p:cNvSpPr>
            <p:nvPr/>
          </p:nvSpPr>
          <p:spPr bwMode="auto">
            <a:xfrm>
              <a:off x="2673962" y="3981911"/>
              <a:ext cx="1232289" cy="83312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307062" tIns="150837" rIns="307062" bIns="150837" anchor="ctr">
              <a:spAutoFit/>
            </a:bodyPr>
            <a:lstStyle/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IEEE 802.3</a:t>
              </a:r>
            </a:p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SFF-8431 </a:t>
              </a:r>
            </a:p>
            <a:p>
              <a:pPr defTabSz="864010">
                <a:defRPr/>
              </a:pP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JEDEC </a:t>
              </a:r>
              <a:r>
                <a:rPr lang="zh-TW" altLang="en-US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altLang="zh-TW" sz="1200" dirty="0">
                  <a:solidFill>
                    <a:srgbClr val="66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79-4A</a:t>
              </a:r>
            </a:p>
            <a:p>
              <a:pPr defTabSz="864010">
                <a:defRPr/>
              </a:pPr>
              <a:endParaRPr lang="en-US" altLang="zh-TW" sz="1200" dirty="0">
                <a:solidFill>
                  <a:srgbClr val="66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8" name="文字方塊 97"/>
            <p:cNvSpPr txBox="1"/>
            <p:nvPr/>
          </p:nvSpPr>
          <p:spPr>
            <a:xfrm rot="20112565">
              <a:off x="2564825" y="2647545"/>
              <a:ext cx="2708750" cy="51613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 eaLnBrk="1" hangingPunct="1">
                <a:defRPr/>
              </a:pPr>
              <a:r>
                <a:rPr lang="en-US" altLang="zh-TW" sz="3600" dirty="0">
                  <a:solidFill>
                    <a:schemeClr val="bg1"/>
                  </a:solidFill>
                </a:rPr>
                <a:t>HWQA Test </a:t>
              </a:r>
              <a:endParaRPr lang="zh-TW" altLang="en-US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3" name="投影片編號版面配置區 2"/>
          <p:cNvSpPr>
            <a:spLocks noGrp="1"/>
          </p:cNvSpPr>
          <p:nvPr>
            <p:ph type="sldNum" sz="quarter" idx="10"/>
          </p:nvPr>
        </p:nvSpPr>
        <p:spPr>
          <a:xfrm>
            <a:off x="4165850" y="5836022"/>
            <a:ext cx="2639484" cy="457200"/>
          </a:xfrm>
        </p:spPr>
        <p:txBody>
          <a:bodyPr/>
          <a:lstStyle/>
          <a:p>
            <a:pPr algn="ctr">
              <a:defRPr/>
            </a:pPr>
            <a:fld id="{388EFDD3-D2FD-4B39-9A0E-D1ADE975C4B8}" type="slidenum">
              <a:rPr lang="zh-TW" altLang="en-US" smtClean="0"/>
              <a:pPr algn="ctr">
                <a:defRPr/>
              </a:pPr>
              <a:t>61</a:t>
            </a:fld>
            <a:endParaRPr lang="zh-TW" altLang="en-US" dirty="0"/>
          </a:p>
        </p:txBody>
      </p:sp>
      <p:sp>
        <p:nvSpPr>
          <p:cNvPr id="21" name="標題 1"/>
          <p:cNvSpPr txBox="1">
            <a:spLocks/>
          </p:cNvSpPr>
          <p:nvPr/>
        </p:nvSpPr>
        <p:spPr>
          <a:xfrm>
            <a:off x="0" y="8965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492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1856" y="3180254"/>
            <a:ext cx="4039485" cy="1491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7254" y="1308154"/>
            <a:ext cx="4039485" cy="143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1854" y="5147892"/>
            <a:ext cx="4039485" cy="1369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02993" y="1224413"/>
            <a:ext cx="3532048" cy="147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0294" y="2942676"/>
            <a:ext cx="1428757" cy="17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90557" y="3027829"/>
            <a:ext cx="1475824" cy="170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02241" y="4952427"/>
            <a:ext cx="3639309" cy="1713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Text Box 12"/>
          <p:cNvSpPr txBox="1">
            <a:spLocks noChangeArrowheads="1"/>
          </p:cNvSpPr>
          <p:nvPr/>
        </p:nvSpPr>
        <p:spPr bwMode="auto">
          <a:xfrm>
            <a:off x="508750" y="893795"/>
            <a:ext cx="2210696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(1) General chamber:</a:t>
            </a:r>
          </a:p>
        </p:txBody>
      </p:sp>
      <p:sp>
        <p:nvSpPr>
          <p:cNvPr id="39" name="Text Box 12"/>
          <p:cNvSpPr txBox="1">
            <a:spLocks noChangeArrowheads="1"/>
          </p:cNvSpPr>
          <p:nvPr/>
        </p:nvSpPr>
        <p:spPr bwMode="auto">
          <a:xfrm>
            <a:off x="584054" y="2825508"/>
            <a:ext cx="2159896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(2) Altitude chamber:</a:t>
            </a:r>
          </a:p>
        </p:txBody>
      </p:sp>
      <p:sp>
        <p:nvSpPr>
          <p:cNvPr id="40" name="Text Box 12"/>
          <p:cNvSpPr txBox="1">
            <a:spLocks noChangeArrowheads="1"/>
          </p:cNvSpPr>
          <p:nvPr/>
        </p:nvSpPr>
        <p:spPr bwMode="auto">
          <a:xfrm>
            <a:off x="572249" y="4731219"/>
            <a:ext cx="1943100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(3) Thermal shock:</a:t>
            </a:r>
          </a:p>
        </p:txBody>
      </p:sp>
      <p:sp>
        <p:nvSpPr>
          <p:cNvPr id="41" name="Text Box 12"/>
          <p:cNvSpPr txBox="1">
            <a:spLocks noChangeArrowheads="1"/>
          </p:cNvSpPr>
          <p:nvPr/>
        </p:nvSpPr>
        <p:spPr bwMode="auto">
          <a:xfrm>
            <a:off x="5062294" y="833883"/>
            <a:ext cx="2582813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(4) Earthquake (zone 4 level):</a:t>
            </a:r>
          </a:p>
        </p:txBody>
      </p:sp>
      <p:sp>
        <p:nvSpPr>
          <p:cNvPr id="42" name="Text Box 12"/>
          <p:cNvSpPr txBox="1">
            <a:spLocks noChangeArrowheads="1"/>
          </p:cNvSpPr>
          <p:nvPr/>
        </p:nvSpPr>
        <p:spPr bwMode="auto">
          <a:xfrm>
            <a:off x="4528287" y="2551574"/>
            <a:ext cx="4080195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(5) Dust  &amp; water protection (IP65):</a:t>
            </a:r>
          </a:p>
        </p:txBody>
      </p:sp>
      <p:sp>
        <p:nvSpPr>
          <p:cNvPr id="43" name="Text Box 12"/>
          <p:cNvSpPr txBox="1">
            <a:spLocks noChangeArrowheads="1"/>
          </p:cNvSpPr>
          <p:nvPr/>
        </p:nvSpPr>
        <p:spPr bwMode="auto">
          <a:xfrm>
            <a:off x="9195570" y="2723026"/>
            <a:ext cx="2762269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(8) Salt fog test: 5% salt, 35</a:t>
            </a:r>
            <a:r>
              <a:rPr kumimoji="0" lang="en-US" altLang="zh-TW" sz="1600" dirty="0">
                <a:solidFill>
                  <a:srgbClr val="0000FF"/>
                </a:solidFill>
                <a:latin typeface="新細明體"/>
                <a:ea typeface="新細明體"/>
              </a:rPr>
              <a:t>℃</a:t>
            </a:r>
            <a:endParaRPr kumimoji="0" lang="en-US" altLang="zh-TW" sz="1600" dirty="0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44" name="Text Box 12"/>
          <p:cNvSpPr txBox="1">
            <a:spLocks noChangeArrowheads="1"/>
          </p:cNvSpPr>
          <p:nvPr/>
        </p:nvSpPr>
        <p:spPr bwMode="auto">
          <a:xfrm>
            <a:off x="4969327" y="4667719"/>
            <a:ext cx="2384724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(6) Package test machine:</a:t>
            </a: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9144770" y="830712"/>
            <a:ext cx="3289280" cy="595983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(7) Wind loading test: 61.2 m/s      (wind level 17: strongest typhoon) </a:t>
            </a:r>
          </a:p>
        </p:txBody>
      </p:sp>
      <p:sp>
        <p:nvSpPr>
          <p:cNvPr id="46" name="Text Box 12"/>
          <p:cNvSpPr txBox="1">
            <a:spLocks noChangeArrowheads="1"/>
          </p:cNvSpPr>
          <p:nvPr/>
        </p:nvSpPr>
        <p:spPr bwMode="auto">
          <a:xfrm>
            <a:off x="9227321" y="4735990"/>
            <a:ext cx="2857477" cy="349761"/>
          </a:xfrm>
          <a:prstGeom prst="rect">
            <a:avLst/>
          </a:prstGeom>
          <a:noFill/>
          <a:ln>
            <a:noFill/>
          </a:ln>
          <a:effectLst>
            <a:prstShdw prst="shdw13" dist="53882" dir="13500000">
              <a:schemeClr val="bg2">
                <a:alpha val="50000"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268" tIns="51268" rIns="51268" bIns="51268">
            <a:spAutoFit/>
          </a:bodyPr>
          <a:lstStyle>
            <a:lvl1pPr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1pPr>
            <a:lvl2pPr marL="742950" indent="-28575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2pPr>
            <a:lvl3pPr marL="11430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3pPr>
            <a:lvl4pPr marL="16002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4pPr>
            <a:lvl5pPr marL="2057400" indent="-228600" algn="ctr">
              <a:spcBef>
                <a:spcPct val="50000"/>
              </a:spcBef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5pPr>
            <a:lvl6pPr marL="25146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6pPr>
            <a:lvl7pPr marL="29718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7pPr>
            <a:lvl8pPr marL="34290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8pPr>
            <a:lvl9pPr marL="3886200" indent="-228600" algn="ctr" fontAlgn="base">
              <a:spcBef>
                <a:spcPct val="5000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Verdana" pitchFamily="34" charset="0"/>
                <a:ea typeface="新細明體" pitchFamily="18" charset="-120"/>
              </a:defRPr>
            </a:lvl9pPr>
          </a:lstStyle>
          <a:p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(9) Solar test:1120 w/m</a:t>
            </a:r>
            <a:r>
              <a:rPr kumimoji="0" lang="en-US" altLang="zh-TW" sz="1600" baseline="30000" dirty="0">
                <a:solidFill>
                  <a:srgbClr val="0000FF"/>
                </a:solidFill>
                <a:latin typeface="Calibri" pitchFamily="34" charset="0"/>
              </a:rPr>
              <a:t>2</a:t>
            </a:r>
            <a:r>
              <a:rPr kumimoji="0" lang="en-US" altLang="zh-TW" sz="1600" dirty="0">
                <a:solidFill>
                  <a:srgbClr val="0000FF"/>
                </a:solidFill>
                <a:latin typeface="Calibri" pitchFamily="34" charset="0"/>
              </a:rPr>
              <a:t>, 55 </a:t>
            </a:r>
            <a:r>
              <a:rPr kumimoji="0" lang="en-US" altLang="zh-TW" sz="1600" dirty="0">
                <a:solidFill>
                  <a:srgbClr val="0000FF"/>
                </a:solidFill>
                <a:latin typeface="新細明體"/>
                <a:ea typeface="新細明體"/>
              </a:rPr>
              <a:t>℃</a:t>
            </a:r>
            <a:endParaRPr kumimoji="0" lang="en-US" altLang="zh-TW" sz="1600" dirty="0">
              <a:solidFill>
                <a:srgbClr val="0000FF"/>
              </a:solidFill>
              <a:latin typeface="Calibri" pitchFamily="34" charset="0"/>
            </a:endParaRPr>
          </a:p>
        </p:txBody>
      </p:sp>
      <p:pic>
        <p:nvPicPr>
          <p:cNvPr id="47" name="Picture 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862325" y="3161178"/>
            <a:ext cx="2000264" cy="1464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862326" y="5127136"/>
            <a:ext cx="1974825" cy="1367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862325" y="1373819"/>
            <a:ext cx="1987525" cy="1311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標題 1">
            <a:extLst>
              <a:ext uri="{FF2B5EF4-FFF2-40B4-BE49-F238E27FC236}">
                <a16:creationId xmlns:a16="http://schemas.microsoft.com/office/drawing/2014/main" xmlns="" id="{1CE70BF5-889B-9E43-B6B8-498BC7171505}"/>
              </a:ext>
            </a:extLst>
          </p:cNvPr>
          <p:cNvSpPr txBox="1">
            <a:spLocks/>
          </p:cNvSpPr>
          <p:nvPr/>
        </p:nvSpPr>
        <p:spPr>
          <a:xfrm>
            <a:off x="681210" y="518764"/>
            <a:ext cx="10860879" cy="565571"/>
          </a:xfrm>
          <a:prstGeom prst="rect">
            <a:avLst/>
          </a:prstGeom>
        </p:spPr>
        <p:txBody>
          <a:bodyPr/>
          <a:lstStyle>
            <a:defPPr>
              <a:defRPr lang="zh-TW"/>
            </a:defPPr>
            <a:lvl1pPr defTabSz="913765">
              <a:lnSpc>
                <a:spcPct val="90000"/>
              </a:lnSpc>
              <a:spcBef>
                <a:spcPct val="0"/>
              </a:spcBef>
              <a:buNone/>
              <a:defRPr kumimoji="1" sz="3467" b="1" i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itchFamily="65" charset="-120"/>
                <a:cs typeface="Calibri" panose="020F0502020204030204" pitchFamily="34" charset="0"/>
              </a:defRPr>
            </a:lvl1pPr>
            <a:extLst/>
          </a:lstStyle>
          <a:p>
            <a:pPr eaLnBrk="1" fontAlgn="auto" hangingPunct="1">
              <a:spcAft>
                <a:spcPts val="0"/>
              </a:spcAft>
            </a:pPr>
            <a:r>
              <a:rPr lang="en-US" altLang="zh-TW" sz="1800" dirty="0">
                <a:solidFill>
                  <a:srgbClr val="4472C4">
                    <a:lumMod val="50000"/>
                  </a:srgbClr>
                </a:solidFill>
                <a:latin typeface="Calibri"/>
              </a:rPr>
              <a:t>HWQA </a:t>
            </a:r>
            <a:r>
              <a:rPr lang="en-US" altLang="zh-TW" sz="1800" dirty="0" smtClean="0">
                <a:solidFill>
                  <a:srgbClr val="4472C4">
                    <a:lumMod val="50000"/>
                  </a:srgbClr>
                </a:solidFill>
                <a:latin typeface="Calibri"/>
              </a:rPr>
              <a:t>Capabilities</a:t>
            </a:r>
            <a:endParaRPr lang="zh-TW" altLang="en-US" sz="1800" dirty="0">
              <a:solidFill>
                <a:srgbClr val="4472C4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25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37926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27382" y="1028734"/>
            <a:ext cx="2989540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Anechoic Chamber </a:t>
            </a:r>
          </a:p>
        </p:txBody>
      </p:sp>
      <p:sp>
        <p:nvSpPr>
          <p:cNvPr id="12" name="Rectangle 40"/>
          <p:cNvSpPr>
            <a:spLocks noChangeArrowheads="1"/>
          </p:cNvSpPr>
          <p:nvPr/>
        </p:nvSpPr>
        <p:spPr bwMode="auto">
          <a:xfrm>
            <a:off x="47328" y="1786751"/>
            <a:ext cx="45125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2 m(L)×2 (W)×2m(H)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15dBA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Cut-off Frequency : 125 Hz</a:t>
            </a:r>
            <a:endParaRPr lang="en-US" altLang="zh-TW" sz="1600" dirty="0">
              <a:solidFill>
                <a:srgbClr val="990033"/>
              </a:solidFill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endParaRPr lang="en-US" altLang="zh-TW" sz="1600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228594" indent="-228594"/>
            <a:endParaRPr lang="en-US" altLang="zh-TW" sz="1600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11" name="Picture 4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32" y="3236979"/>
            <a:ext cx="3440835" cy="2272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3887755" y="1028733"/>
            <a:ext cx="3649664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Anechoic Box</a:t>
            </a:r>
          </a:p>
        </p:txBody>
      </p:sp>
      <p:sp>
        <p:nvSpPr>
          <p:cNvPr id="26" name="Rectangle 40"/>
          <p:cNvSpPr>
            <a:spLocks noChangeArrowheads="1"/>
          </p:cNvSpPr>
          <p:nvPr/>
        </p:nvSpPr>
        <p:spPr bwMode="auto">
          <a:xfrm>
            <a:off x="3887755" y="1790884"/>
            <a:ext cx="4896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0.6 m(L)×0.58 (W)×0.85(H)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25dBA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Cut-off Frequency : 120 Hz</a:t>
            </a:r>
          </a:p>
        </p:txBody>
      </p:sp>
      <p:sp>
        <p:nvSpPr>
          <p:cNvPr id="13" name="矩形 12"/>
          <p:cNvSpPr/>
          <p:nvPr/>
        </p:nvSpPr>
        <p:spPr>
          <a:xfrm>
            <a:off x="8112224" y="1028733"/>
            <a:ext cx="3649664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TW" sz="2133" b="1" dirty="0">
                <a:cs typeface="Arial" charset="0"/>
              </a:rPr>
              <a:t>Listening Room</a:t>
            </a:r>
          </a:p>
        </p:txBody>
      </p:sp>
      <p:sp>
        <p:nvSpPr>
          <p:cNvPr id="14" name="Rectangle 40"/>
          <p:cNvSpPr>
            <a:spLocks noChangeArrowheads="1"/>
          </p:cNvSpPr>
          <p:nvPr/>
        </p:nvSpPr>
        <p:spPr bwMode="auto">
          <a:xfrm>
            <a:off x="8112224" y="1786752"/>
            <a:ext cx="48965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ETSI test room</a:t>
            </a:r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3255135"/>
            <a:ext cx="3367896" cy="229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標題 4"/>
          <p:cNvSpPr txBox="1">
            <a:spLocks/>
          </p:cNvSpPr>
          <p:nvPr/>
        </p:nvSpPr>
        <p:spPr>
          <a:xfrm>
            <a:off x="687681" y="568578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000" b="1" i="1" dirty="0">
                <a:solidFill>
                  <a:srgbClr val="00B050"/>
                </a:solidFill>
                <a:latin typeface="Calibri" pitchFamily="34" charset="0"/>
              </a:rPr>
              <a:t>Acoustic Test Equipment </a:t>
            </a:r>
          </a:p>
        </p:txBody>
      </p:sp>
      <p:graphicFrame>
        <p:nvGraphicFramePr>
          <p:cNvPr id="16" name="物件 15"/>
          <p:cNvGraphicFramePr>
            <a:graphicFrameLocks noChangeAspect="1"/>
          </p:cNvGraphicFramePr>
          <p:nvPr/>
        </p:nvGraphicFramePr>
        <p:xfrm>
          <a:off x="4012614" y="3250140"/>
          <a:ext cx="3524805" cy="2304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9" name="點陣圖影像" r:id="rId6" imgW="2742857" imgH="1552792" progId="PBrush">
                  <p:embed/>
                </p:oleObj>
              </mc:Choice>
              <mc:Fallback>
                <p:oleObj name="點陣圖影像" r:id="rId6" imgW="2742857" imgH="1552792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2614" y="3250140"/>
                        <a:ext cx="3524805" cy="23042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387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95767" y="835533"/>
            <a:ext cx="5999989" cy="45140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380990" indent="-380990"/>
            <a:r>
              <a:rPr lang="en-US" altLang="zh-TW" sz="2100" b="1" dirty="0">
                <a:cs typeface="Arial" charset="0"/>
              </a:rPr>
              <a:t>Speaker &amp; Microphone Test equipment</a:t>
            </a:r>
          </a:p>
        </p:txBody>
      </p:sp>
      <p:grpSp>
        <p:nvGrpSpPr>
          <p:cNvPr id="2" name="群組 8"/>
          <p:cNvGrpSpPr/>
          <p:nvPr/>
        </p:nvGrpSpPr>
        <p:grpSpPr>
          <a:xfrm>
            <a:off x="9861888" y="4909544"/>
            <a:ext cx="2758400" cy="1009882"/>
            <a:chOff x="54544" y="5527676"/>
            <a:chExt cx="2068800" cy="757412"/>
          </a:xfrm>
        </p:grpSpPr>
        <p:pic>
          <p:nvPicPr>
            <p:cNvPr id="10" name="Picture 4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5527676"/>
              <a:ext cx="652096" cy="44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72"/>
            <p:cNvSpPr txBox="1">
              <a:spLocks noChangeArrowheads="1"/>
            </p:cNvSpPr>
            <p:nvPr/>
          </p:nvSpPr>
          <p:spPr bwMode="auto">
            <a:xfrm>
              <a:off x="54544" y="5938839"/>
              <a:ext cx="206880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4955 / 4191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GRAS 26AM/ 40HL</a:t>
              </a:r>
            </a:p>
          </p:txBody>
        </p:sp>
      </p:grpSp>
      <p:grpSp>
        <p:nvGrpSpPr>
          <p:cNvPr id="3" name="群組 11"/>
          <p:cNvGrpSpPr/>
          <p:nvPr/>
        </p:nvGrpSpPr>
        <p:grpSpPr>
          <a:xfrm>
            <a:off x="3773588" y="3396895"/>
            <a:ext cx="2688492" cy="997183"/>
            <a:chOff x="2359269" y="5665789"/>
            <a:chExt cx="2016369" cy="747887"/>
          </a:xfrm>
        </p:grpSpPr>
        <p:pic>
          <p:nvPicPr>
            <p:cNvPr id="13" name="Picture 2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1897" y="5665789"/>
              <a:ext cx="1050680" cy="42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72"/>
            <p:cNvSpPr txBox="1">
              <a:spLocks noChangeArrowheads="1"/>
            </p:cNvSpPr>
            <p:nvPr/>
          </p:nvSpPr>
          <p:spPr bwMode="auto">
            <a:xfrm>
              <a:off x="2359269" y="6067427"/>
              <a:ext cx="201636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Microphone Calibrator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4231 / GRAS 42AB</a:t>
              </a:r>
            </a:p>
          </p:txBody>
        </p:sp>
      </p:grpSp>
      <p:grpSp>
        <p:nvGrpSpPr>
          <p:cNvPr id="6" name="群組 20"/>
          <p:cNvGrpSpPr/>
          <p:nvPr/>
        </p:nvGrpSpPr>
        <p:grpSpPr>
          <a:xfrm>
            <a:off x="7968219" y="3253106"/>
            <a:ext cx="2400267" cy="1230654"/>
            <a:chOff x="-315905" y="3380239"/>
            <a:chExt cx="1800200" cy="922990"/>
          </a:xfrm>
        </p:grpSpPr>
        <p:pic>
          <p:nvPicPr>
            <p:cNvPr id="22" name="圖片 21" descr="畫面剪輯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61" y="3380239"/>
              <a:ext cx="567910" cy="553040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23" name="矩形 37"/>
            <p:cNvSpPr>
              <a:spLocks noChangeArrowheads="1"/>
            </p:cNvSpPr>
            <p:nvPr/>
          </p:nvSpPr>
          <p:spPr bwMode="auto">
            <a:xfrm>
              <a:off x="-315905" y="3901581"/>
              <a:ext cx="1800200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Nexus 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Conditioning Amplifier</a:t>
              </a:r>
              <a:endParaRPr lang="zh-TW" altLang="en-US" sz="1200" dirty="0">
                <a:solidFill>
                  <a:srgbClr val="990033"/>
                </a:solidFill>
                <a:latin typeface="+mn-lt"/>
              </a:endParaRPr>
            </a:p>
          </p:txBody>
        </p:sp>
      </p:grpSp>
      <p:grpSp>
        <p:nvGrpSpPr>
          <p:cNvPr id="8" name="群組 2"/>
          <p:cNvGrpSpPr/>
          <p:nvPr/>
        </p:nvGrpSpPr>
        <p:grpSpPr>
          <a:xfrm>
            <a:off x="4638980" y="1706947"/>
            <a:ext cx="2688492" cy="978821"/>
            <a:chOff x="2635633" y="3636645"/>
            <a:chExt cx="2016369" cy="734116"/>
          </a:xfrm>
        </p:grpSpPr>
        <p:pic>
          <p:nvPicPr>
            <p:cNvPr id="26" name="圖片 25" descr="畫面剪輯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02490" y="3636645"/>
              <a:ext cx="1388075" cy="53728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27" name="Text Box 72"/>
            <p:cNvSpPr txBox="1">
              <a:spLocks noChangeArrowheads="1"/>
            </p:cNvSpPr>
            <p:nvPr/>
          </p:nvSpPr>
          <p:spPr bwMode="auto">
            <a:xfrm>
              <a:off x="2635633" y="4116845"/>
              <a:ext cx="201636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APx585</a:t>
              </a:r>
            </a:p>
          </p:txBody>
        </p:sp>
      </p:grpSp>
      <p:grpSp>
        <p:nvGrpSpPr>
          <p:cNvPr id="9" name="群組 5"/>
          <p:cNvGrpSpPr/>
          <p:nvPr/>
        </p:nvGrpSpPr>
        <p:grpSpPr>
          <a:xfrm>
            <a:off x="8228885" y="5027508"/>
            <a:ext cx="2340100" cy="1015585"/>
            <a:chOff x="470826" y="2694819"/>
            <a:chExt cx="1755075" cy="761688"/>
          </a:xfrm>
        </p:grpSpPr>
        <p:grpSp>
          <p:nvGrpSpPr>
            <p:cNvPr id="12" name="群組 33"/>
            <p:cNvGrpSpPr/>
            <p:nvPr/>
          </p:nvGrpSpPr>
          <p:grpSpPr>
            <a:xfrm>
              <a:off x="530697" y="2694819"/>
              <a:ext cx="1695204" cy="341503"/>
              <a:chOff x="455407" y="2430862"/>
              <a:chExt cx="1695204" cy="341503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638443" y="2430862"/>
                <a:ext cx="1512168" cy="207749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2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33" name="圖片 32" descr="畫面剪輯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407" y="2440684"/>
                <a:ext cx="1399277" cy="331681"/>
              </a:xfrm>
              <a:prstGeom prst="rect">
                <a:avLst/>
              </a:prstGeom>
            </p:spPr>
          </p:pic>
        </p:grpSp>
        <p:sp>
          <p:nvSpPr>
            <p:cNvPr id="29" name="矩形 37"/>
            <p:cNvSpPr>
              <a:spLocks noChangeArrowheads="1"/>
            </p:cNvSpPr>
            <p:nvPr/>
          </p:nvSpPr>
          <p:spPr bwMode="auto">
            <a:xfrm>
              <a:off x="470826" y="3054859"/>
              <a:ext cx="1592814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grpSp>
        <p:nvGrpSpPr>
          <p:cNvPr id="15" name="群組 36"/>
          <p:cNvGrpSpPr/>
          <p:nvPr/>
        </p:nvGrpSpPr>
        <p:grpSpPr>
          <a:xfrm>
            <a:off x="9831918" y="3302002"/>
            <a:ext cx="2858197" cy="1149831"/>
            <a:chOff x="323528" y="2760319"/>
            <a:chExt cx="2143648" cy="862374"/>
          </a:xfrm>
        </p:grpSpPr>
        <p:pic>
          <p:nvPicPr>
            <p:cNvPr id="35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018084" y="2760319"/>
              <a:ext cx="782843" cy="507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" name="矩形 37"/>
            <p:cNvSpPr>
              <a:spLocks noChangeArrowheads="1"/>
            </p:cNvSpPr>
            <p:nvPr/>
          </p:nvSpPr>
          <p:spPr bwMode="auto">
            <a:xfrm>
              <a:off x="323528" y="3221044"/>
              <a:ext cx="2143648" cy="4016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</a:t>
              </a:r>
              <a:r>
                <a:rPr lang="en-US" altLang="zh-TW" sz="1200" dirty="0" err="1">
                  <a:solidFill>
                    <a:srgbClr val="990033"/>
                  </a:solidFill>
                  <a:latin typeface="+mn-lt"/>
                </a:rPr>
                <a:t>SCAmp</a:t>
              </a: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Audio Test Amplifier</a:t>
              </a:r>
            </a:p>
          </p:txBody>
        </p:sp>
      </p:grpSp>
      <p:grpSp>
        <p:nvGrpSpPr>
          <p:cNvPr id="19" name="群組 40"/>
          <p:cNvGrpSpPr/>
          <p:nvPr/>
        </p:nvGrpSpPr>
        <p:grpSpPr>
          <a:xfrm>
            <a:off x="7899400" y="1188651"/>
            <a:ext cx="3732427" cy="1680420"/>
            <a:chOff x="3457396" y="195486"/>
            <a:chExt cx="5054770" cy="1830268"/>
          </a:xfrm>
        </p:grpSpPr>
        <p:sp>
          <p:nvSpPr>
            <p:cNvPr id="38" name="Text Box 77"/>
            <p:cNvSpPr txBox="1">
              <a:spLocks noChangeArrowheads="1"/>
            </p:cNvSpPr>
            <p:nvPr/>
          </p:nvSpPr>
          <p:spPr bwMode="auto">
            <a:xfrm>
              <a:off x="3457396" y="1603375"/>
              <a:ext cx="5054770" cy="422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Soundcheck listen with RME soundcard</a:t>
              </a:r>
            </a:p>
          </p:txBody>
        </p:sp>
        <p:pic>
          <p:nvPicPr>
            <p:cNvPr id="39" name="Picture 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939494" y="1197154"/>
              <a:ext cx="1934021" cy="435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5004048" y="195486"/>
              <a:ext cx="1701292" cy="1005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0" name="群組 41"/>
          <p:cNvGrpSpPr/>
          <p:nvPr/>
        </p:nvGrpSpPr>
        <p:grpSpPr>
          <a:xfrm>
            <a:off x="6085777" y="2959001"/>
            <a:ext cx="2416907" cy="1493884"/>
            <a:chOff x="2051720" y="3293144"/>
            <a:chExt cx="1812680" cy="1120413"/>
          </a:xfrm>
        </p:grpSpPr>
        <p:sp>
          <p:nvSpPr>
            <p:cNvPr id="43" name="矩形 37"/>
            <p:cNvSpPr>
              <a:spLocks noChangeArrowheads="1"/>
            </p:cNvSpPr>
            <p:nvPr/>
          </p:nvSpPr>
          <p:spPr bwMode="auto">
            <a:xfrm>
              <a:off x="2051720" y="4011909"/>
              <a:ext cx="1812680" cy="40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GRAS 12AA Microphone power module with Gain</a:t>
              </a:r>
              <a:endParaRPr lang="zh-TW" altLang="en-US" sz="1200" dirty="0">
                <a:solidFill>
                  <a:srgbClr val="990033"/>
                </a:solidFill>
                <a:latin typeface="+mn-lt"/>
              </a:endParaRPr>
            </a:p>
          </p:txBody>
        </p:sp>
        <p:pic>
          <p:nvPicPr>
            <p:cNvPr id="44" name="Picture 8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2627784" y="3293144"/>
              <a:ext cx="664030" cy="7907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1" name="群組 48"/>
          <p:cNvGrpSpPr/>
          <p:nvPr/>
        </p:nvGrpSpPr>
        <p:grpSpPr>
          <a:xfrm>
            <a:off x="6196827" y="4853801"/>
            <a:ext cx="2413773" cy="1247162"/>
            <a:chOff x="5625617" y="1578280"/>
            <a:chExt cx="2035066" cy="935372"/>
          </a:xfrm>
        </p:grpSpPr>
        <p:sp>
          <p:nvSpPr>
            <p:cNvPr id="45" name="矩形 37"/>
            <p:cNvSpPr>
              <a:spLocks noChangeArrowheads="1"/>
            </p:cNvSpPr>
            <p:nvPr/>
          </p:nvSpPr>
          <p:spPr bwMode="auto">
            <a:xfrm>
              <a:off x="5625617" y="2139703"/>
              <a:ext cx="2035066" cy="373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   GRAS 44AA </a:t>
              </a:r>
            </a:p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Mouth Simulator</a:t>
              </a:r>
            </a:p>
          </p:txBody>
        </p:sp>
        <p:pic>
          <p:nvPicPr>
            <p:cNvPr id="46" name="Picture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797066" y="1578280"/>
              <a:ext cx="548909" cy="5572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" name="群組 47"/>
          <p:cNvGrpSpPr/>
          <p:nvPr/>
        </p:nvGrpSpPr>
        <p:grpSpPr>
          <a:xfrm>
            <a:off x="4514297" y="4867186"/>
            <a:ext cx="2713421" cy="1208717"/>
            <a:chOff x="5796136" y="3329847"/>
            <a:chExt cx="2035066" cy="906537"/>
          </a:xfrm>
        </p:grpSpPr>
        <p:pic>
          <p:nvPicPr>
            <p:cNvPr id="79874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5975545" y="3329847"/>
              <a:ext cx="575150" cy="58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" name="矩形 37"/>
            <p:cNvSpPr>
              <a:spLocks noChangeArrowheads="1"/>
            </p:cNvSpPr>
            <p:nvPr/>
          </p:nvSpPr>
          <p:spPr bwMode="auto">
            <a:xfrm>
              <a:off x="5796136" y="3862436"/>
              <a:ext cx="2035066" cy="373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    B&amp;K 4227</a:t>
              </a:r>
            </a:p>
            <a:p>
              <a:pPr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Mouth Simulator</a:t>
              </a:r>
            </a:p>
          </p:txBody>
        </p:sp>
      </p:grpSp>
      <p:sp>
        <p:nvSpPr>
          <p:cNvPr id="49" name="標題 4"/>
          <p:cNvSpPr txBox="1">
            <a:spLocks/>
          </p:cNvSpPr>
          <p:nvPr/>
        </p:nvSpPr>
        <p:spPr>
          <a:xfrm>
            <a:off x="595767" y="394504"/>
            <a:ext cx="5452595" cy="666731"/>
          </a:xfrm>
          <a:prstGeom prst="rect">
            <a:avLst/>
          </a:prstGeom>
        </p:spPr>
        <p:txBody>
          <a:bodyPr lIns="121917" tIns="60958" rIns="121917" bIns="60958">
            <a:noAutofit/>
          </a:bodyPr>
          <a:lstStyle/>
          <a:p>
            <a:pPr algn="l">
              <a:spcBef>
                <a:spcPct val="0"/>
              </a:spcBef>
            </a:pPr>
            <a:r>
              <a:rPr lang="en-US" altLang="zh-TW" sz="2000" b="1" dirty="0">
                <a:solidFill>
                  <a:srgbClr val="339966"/>
                </a:solidFill>
                <a:latin typeface="Calibri" pitchFamily="34" charset="0"/>
                <a:ea typeface="+mj-ea"/>
                <a:cs typeface="+mj-cs"/>
              </a:rPr>
              <a:t>Acoustic Test Equipment </a:t>
            </a:r>
          </a:p>
        </p:txBody>
      </p:sp>
      <p:grpSp>
        <p:nvGrpSpPr>
          <p:cNvPr id="48" name="群組 19"/>
          <p:cNvGrpSpPr/>
          <p:nvPr/>
        </p:nvGrpSpPr>
        <p:grpSpPr>
          <a:xfrm>
            <a:off x="1110985" y="1546660"/>
            <a:ext cx="2302911" cy="1470101"/>
            <a:chOff x="6875585" y="3606666"/>
            <a:chExt cx="1944566" cy="1470101"/>
          </a:xfrm>
        </p:grpSpPr>
        <p:pic>
          <p:nvPicPr>
            <p:cNvPr id="50" name="Picture 80"/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3221" y="3606666"/>
              <a:ext cx="976778" cy="651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Text Box 81"/>
            <p:cNvSpPr txBox="1">
              <a:spLocks noChangeArrowheads="1"/>
            </p:cNvSpPr>
            <p:nvPr/>
          </p:nvSpPr>
          <p:spPr bwMode="auto">
            <a:xfrm>
              <a:off x="6875585" y="4245770"/>
              <a:ext cx="194456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Head Acoustics ACQUA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(Speech Quality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Analysis System)</a:t>
              </a:r>
            </a:p>
          </p:txBody>
        </p:sp>
      </p:grpSp>
      <p:grpSp>
        <p:nvGrpSpPr>
          <p:cNvPr id="52" name="群組 17"/>
          <p:cNvGrpSpPr/>
          <p:nvPr/>
        </p:nvGrpSpPr>
        <p:grpSpPr>
          <a:xfrm>
            <a:off x="411741" y="5248704"/>
            <a:ext cx="1756315" cy="642639"/>
            <a:chOff x="4846369" y="3656411"/>
            <a:chExt cx="1756315" cy="642639"/>
          </a:xfrm>
        </p:grpSpPr>
        <p:pic>
          <p:nvPicPr>
            <p:cNvPr id="53" name="Picture 76"/>
            <p:cNvPicPr>
              <a:picLocks noChangeAspect="1" noChangeArrowheads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3583" y="3656411"/>
              <a:ext cx="964223" cy="173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" name="Text Box 77"/>
            <p:cNvSpPr txBox="1">
              <a:spLocks noChangeArrowheads="1"/>
            </p:cNvSpPr>
            <p:nvPr/>
          </p:nvSpPr>
          <p:spPr bwMode="auto">
            <a:xfrm>
              <a:off x="4846369" y="3837385"/>
              <a:ext cx="175631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 MFE VI.1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(Analog Front-end)</a:t>
              </a:r>
            </a:p>
          </p:txBody>
        </p:sp>
      </p:grpSp>
      <p:grpSp>
        <p:nvGrpSpPr>
          <p:cNvPr id="55" name="群組 18"/>
          <p:cNvGrpSpPr/>
          <p:nvPr/>
        </p:nvGrpSpPr>
        <p:grpSpPr>
          <a:xfrm>
            <a:off x="472833" y="3552311"/>
            <a:ext cx="1719446" cy="796585"/>
            <a:chOff x="5141247" y="4505840"/>
            <a:chExt cx="1719446" cy="796585"/>
          </a:xfrm>
        </p:grpSpPr>
        <p:pic>
          <p:nvPicPr>
            <p:cNvPr id="56" name="Picture 78"/>
            <p:cNvPicPr>
              <a:picLocks noChangeAspect="1" noChangeArrowheads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3017" y="4505840"/>
              <a:ext cx="1015511" cy="178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Text Box 79"/>
            <p:cNvSpPr txBox="1">
              <a:spLocks noChangeArrowheads="1"/>
            </p:cNvSpPr>
            <p:nvPr/>
          </p:nvSpPr>
          <p:spPr bwMode="auto">
            <a:xfrm>
              <a:off x="5141247" y="4840760"/>
              <a:ext cx="17194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 MFE VIII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(VoIP SIP Ref. GW)</a:t>
              </a:r>
            </a:p>
          </p:txBody>
        </p:sp>
      </p:grpSp>
      <p:grpSp>
        <p:nvGrpSpPr>
          <p:cNvPr id="58" name="群組 16"/>
          <p:cNvGrpSpPr/>
          <p:nvPr/>
        </p:nvGrpSpPr>
        <p:grpSpPr>
          <a:xfrm>
            <a:off x="2658613" y="3403149"/>
            <a:ext cx="1151982" cy="1089125"/>
            <a:chOff x="7722484" y="2733676"/>
            <a:chExt cx="1151982" cy="1089125"/>
          </a:xfrm>
        </p:grpSpPr>
        <p:sp>
          <p:nvSpPr>
            <p:cNvPr id="59" name="Text Box 73"/>
            <p:cNvSpPr txBox="1">
              <a:spLocks noChangeArrowheads="1"/>
            </p:cNvSpPr>
            <p:nvPr/>
          </p:nvSpPr>
          <p:spPr bwMode="auto">
            <a:xfrm>
              <a:off x="7722484" y="3361136"/>
              <a:ext cx="115198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Head Acoustics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HMS II.3 HATS</a:t>
              </a:r>
            </a:p>
          </p:txBody>
        </p:sp>
        <p:pic>
          <p:nvPicPr>
            <p:cNvPr id="60" name="Picture 134"/>
            <p:cNvPicPr>
              <a:picLocks noChangeAspect="1" noChangeArrowheads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651" y="2733676"/>
              <a:ext cx="880696" cy="603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" name="群組 15"/>
          <p:cNvGrpSpPr/>
          <p:nvPr/>
        </p:nvGrpSpPr>
        <p:grpSpPr>
          <a:xfrm>
            <a:off x="2367771" y="5065831"/>
            <a:ext cx="1603131" cy="1110557"/>
            <a:chOff x="6227886" y="2787253"/>
            <a:chExt cx="1603131" cy="1110557"/>
          </a:xfrm>
        </p:grpSpPr>
        <p:pic>
          <p:nvPicPr>
            <p:cNvPr id="62" name="Picture 67" descr="BK_4128D"/>
            <p:cNvPicPr>
              <a:picLocks noChangeAspect="1" noChangeArrowheads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369" y="2787253"/>
              <a:ext cx="867508" cy="738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Text Box 72"/>
            <p:cNvSpPr txBox="1">
              <a:spLocks noChangeArrowheads="1"/>
            </p:cNvSpPr>
            <p:nvPr/>
          </p:nvSpPr>
          <p:spPr bwMode="auto">
            <a:xfrm>
              <a:off x="6227886" y="3436145"/>
              <a:ext cx="160313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B&amp;K 4128c </a:t>
              </a:r>
            </a:p>
            <a:p>
              <a:pPr algn="ctr" eaLnBrk="1" hangingPunct="1">
                <a:spcBef>
                  <a:spcPct val="0"/>
                </a:spcBef>
                <a:buSzTx/>
                <a:buNone/>
              </a:pPr>
              <a:r>
                <a:rPr lang="en-US" altLang="zh-TW" sz="1200" dirty="0">
                  <a:solidFill>
                    <a:srgbClr val="990033"/>
                  </a:solidFill>
                  <a:latin typeface="+mn-lt"/>
                </a:rPr>
                <a:t>HATS</a:t>
              </a:r>
            </a:p>
          </p:txBody>
        </p:sp>
      </p:grpSp>
      <p:sp>
        <p:nvSpPr>
          <p:cNvPr id="64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726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字方塊 28"/>
          <p:cNvSpPr txBox="1"/>
          <p:nvPr/>
        </p:nvSpPr>
        <p:spPr>
          <a:xfrm>
            <a:off x="7199445" y="926524"/>
            <a:ext cx="4992555" cy="2759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/>
            <a:r>
              <a:rPr lang="en-US" altLang="zh-TW" sz="2400" b="1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Speaker test Items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Sound pressure level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Frequency response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Phase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Total harmonic distortion 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Total harmonic distortion with noise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SNR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endParaRPr lang="en-US" altLang="zh-TW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grpSp>
        <p:nvGrpSpPr>
          <p:cNvPr id="32" name="群組 14"/>
          <p:cNvGrpSpPr/>
          <p:nvPr/>
        </p:nvGrpSpPr>
        <p:grpSpPr>
          <a:xfrm>
            <a:off x="118372" y="1028734"/>
            <a:ext cx="12218321" cy="2738822"/>
            <a:chOff x="338077" y="2890654"/>
            <a:chExt cx="7981259" cy="2738821"/>
          </a:xfrm>
        </p:grpSpPr>
        <p:grpSp>
          <p:nvGrpSpPr>
            <p:cNvPr id="33" name="群組 8222"/>
            <p:cNvGrpSpPr>
              <a:grpSpLocks/>
            </p:cNvGrpSpPr>
            <p:nvPr/>
          </p:nvGrpSpPr>
          <p:grpSpPr bwMode="auto">
            <a:xfrm>
              <a:off x="338077" y="2890654"/>
              <a:ext cx="7981259" cy="2738821"/>
              <a:chOff x="306630" y="2216673"/>
              <a:chExt cx="8645960" cy="2739056"/>
            </a:xfrm>
          </p:grpSpPr>
          <p:grpSp>
            <p:nvGrpSpPr>
              <p:cNvPr id="35" name="群組 122"/>
              <p:cNvGrpSpPr>
                <a:grpSpLocks/>
              </p:cNvGrpSpPr>
              <p:nvPr/>
            </p:nvGrpSpPr>
            <p:grpSpPr bwMode="auto">
              <a:xfrm>
                <a:off x="306630" y="2216673"/>
                <a:ext cx="8645960" cy="2739056"/>
                <a:chOff x="306630" y="2216673"/>
                <a:chExt cx="8645960" cy="2739056"/>
              </a:xfrm>
            </p:grpSpPr>
            <p:grpSp>
              <p:nvGrpSpPr>
                <p:cNvPr id="37" name="群組 45"/>
                <p:cNvGrpSpPr/>
                <p:nvPr/>
              </p:nvGrpSpPr>
              <p:grpSpPr>
                <a:xfrm>
                  <a:off x="306630" y="2216673"/>
                  <a:ext cx="8645960" cy="2643036"/>
                  <a:chOff x="297655" y="2287923"/>
                  <a:chExt cx="8645960" cy="2643036"/>
                </a:xfrm>
                <a:scene3d>
                  <a:camera prst="orthographicFront">
                    <a:rot lat="0" lon="0" rev="0"/>
                  </a:camera>
                  <a:lightRig rig="brightRoom" dir="t">
                    <a:rot lat="0" lon="0" rev="600000"/>
                  </a:lightRig>
                </a:scene3d>
              </p:grpSpPr>
              <p:grpSp>
                <p:nvGrpSpPr>
                  <p:cNvPr id="42" name="群組 16"/>
                  <p:cNvGrpSpPr/>
                  <p:nvPr/>
                </p:nvGrpSpPr>
                <p:grpSpPr>
                  <a:xfrm>
                    <a:off x="297655" y="2287923"/>
                    <a:ext cx="4348754" cy="2643036"/>
                    <a:chOff x="1647873" y="2018449"/>
                    <a:chExt cx="6276442" cy="3299076"/>
                  </a:xfrm>
                </p:grpSpPr>
                <p:sp>
                  <p:nvSpPr>
                    <p:cNvPr id="48" name="矩形 47"/>
                    <p:cNvSpPr/>
                    <p:nvPr/>
                  </p:nvSpPr>
                  <p:spPr>
                    <a:xfrm>
                      <a:off x="1724762" y="4894901"/>
                      <a:ext cx="1560190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/>
                    <a:p>
                      <a:pPr algn="ctr" eaLnBrk="0" hangingPunct="0"/>
                      <a:r>
                        <a:rPr lang="en-US" altLang="zh-TW" sz="1600" dirty="0">
                          <a:ea typeface="Arial Unicode MS" pitchFamily="34" charset="-120"/>
                          <a:cs typeface="Arial Unicode MS" pitchFamily="34" charset="-120"/>
                        </a:rPr>
                        <a:t>Power Amplifier</a:t>
                      </a:r>
                      <a:endParaRPr lang="zh-TW" altLang="en-US" sz="1600" dirty="0">
                        <a:ea typeface="Arial Unicode MS" pitchFamily="34" charset="-120"/>
                        <a:cs typeface="Arial Unicode MS" pitchFamily="34" charset="-120"/>
                      </a:endParaRPr>
                    </a:p>
                  </p:txBody>
                </p:sp>
                <p:grpSp>
                  <p:nvGrpSpPr>
                    <p:cNvPr id="49" name="群組 8209"/>
                    <p:cNvGrpSpPr/>
                    <p:nvPr/>
                  </p:nvGrpSpPr>
                  <p:grpSpPr>
                    <a:xfrm>
                      <a:off x="1647873" y="2336392"/>
                      <a:ext cx="6276442" cy="2676600"/>
                      <a:chOff x="1647873" y="2336392"/>
                      <a:chExt cx="6276442" cy="2676600"/>
                    </a:xfrm>
                  </p:grpSpPr>
                  <p:pic>
                    <p:nvPicPr>
                      <p:cNvPr id="53" name="圖片 52" descr="畫面剪輯"/>
                      <p:cNvPicPr>
                        <a:picLocks noChangeAspect="1"/>
                      </p:cNvPicPr>
                      <p:nvPr/>
                    </p:nvPicPr>
                    <p:blipFill>
                      <a:blip r:embed="rId2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313123" y="2336392"/>
                        <a:ext cx="3543795" cy="1257476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pic>
                    <p:nvPicPr>
                      <p:cNvPr id="54" name="圖片 53" descr="畫面剪輯"/>
                      <p:cNvPicPr>
                        <a:picLocks noChangeAspect="1"/>
                      </p:cNvPicPr>
                      <p:nvPr/>
                    </p:nvPicPr>
                    <p:blipFill>
                      <a:blip r:embed="rId3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036361" y="3720009"/>
                        <a:ext cx="887954" cy="690311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sp>
                    <p:nvSpPr>
                      <p:cNvPr id="55" name="矩形 54"/>
                      <p:cNvSpPr/>
                      <p:nvPr/>
                    </p:nvSpPr>
                    <p:spPr>
                      <a:xfrm>
                        <a:off x="5875573" y="3023544"/>
                        <a:ext cx="1776252" cy="729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square">
                        <a:spAutoFit/>
                      </a:bodyPr>
                      <a:lstStyle/>
                      <a:p>
                        <a:pPr algn="ctr" eaLnBrk="0" hangingPunct="0"/>
                        <a:r>
                          <a:rPr lang="en-US" altLang="zh-TW" sz="1600" dirty="0">
                            <a:ea typeface="Arial Unicode MS" pitchFamily="34" charset="-120"/>
                            <a:cs typeface="Arial Unicode MS" pitchFamily="34" charset="-120"/>
                          </a:rPr>
                          <a:t>Microphone Pre-amplifier</a:t>
                        </a:r>
                        <a:endParaRPr lang="zh-TW" altLang="en-US" sz="1600" dirty="0">
                          <a:ea typeface="Arial Unicode MS" pitchFamily="34" charset="-120"/>
                          <a:cs typeface="Arial Unicode MS" pitchFamily="34" charset="-120"/>
                        </a:endParaRPr>
                      </a:p>
                    </p:txBody>
                  </p:sp>
                  <p:pic>
                    <p:nvPicPr>
                      <p:cNvPr id="56" name="圖片 55" descr="畫面剪輯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3281"/>
                      <a:stretch/>
                    </p:blipFill>
                    <p:spPr>
                      <a:xfrm>
                        <a:off x="3974805" y="4598210"/>
                        <a:ext cx="414235" cy="414782"/>
                      </a:xfrm>
                      <a:prstGeom prst="rect">
                        <a:avLst/>
                      </a:prstGeom>
                      <a:ln>
                        <a:noFill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</p:spPr>
                  </p:pic>
                  <p:cxnSp>
                    <p:nvCxnSpPr>
                      <p:cNvPr id="57" name="肘形接點 56"/>
                      <p:cNvCxnSpPr/>
                      <p:nvPr/>
                    </p:nvCxnSpPr>
                    <p:spPr bwMode="auto">
                      <a:xfrm rot="10800000" flipV="1">
                        <a:off x="1647873" y="3583063"/>
                        <a:ext cx="1286779" cy="1083921"/>
                      </a:xfrm>
                      <a:prstGeom prst="bentConnector3">
                        <a:avLst>
                          <a:gd name="adj1" fmla="val 125640"/>
                        </a:avLst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58" name="直線單箭頭接點 57"/>
                      <p:cNvCxnSpPr/>
                      <p:nvPr/>
                    </p:nvCxnSpPr>
                    <p:spPr bwMode="auto">
                      <a:xfrm>
                        <a:off x="3393634" y="3631358"/>
                        <a:ext cx="847584" cy="0"/>
                      </a:xfrm>
                      <a:prstGeom prst="straightConnector1">
                        <a:avLst/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59" name="肘形接點 58"/>
                      <p:cNvCxnSpPr/>
                      <p:nvPr/>
                    </p:nvCxnSpPr>
                    <p:spPr bwMode="auto">
                      <a:xfrm rot="16200000" flipH="1">
                        <a:off x="6097716" y="2545135"/>
                        <a:ext cx="582960" cy="443977"/>
                      </a:xfrm>
                      <a:prstGeom prst="bentConnector3">
                        <a:avLst>
                          <a:gd name="adj1" fmla="val -312"/>
                        </a:avLst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arrow" w="med" len="med"/>
                        <a:tailEnd type="none" w="med" len="med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  <p:cxnSp>
                    <p:nvCxnSpPr>
                      <p:cNvPr id="60" name="肘形接點 59"/>
                      <p:cNvCxnSpPr>
                        <a:endCxn id="54" idx="2"/>
                      </p:cNvCxnSpPr>
                      <p:nvPr/>
                    </p:nvCxnSpPr>
                    <p:spPr bwMode="auto">
                      <a:xfrm flipV="1">
                        <a:off x="6753722" y="4410322"/>
                        <a:ext cx="726617" cy="40627"/>
                      </a:xfrm>
                      <a:prstGeom prst="bentConnector2">
                        <a:avLst/>
                      </a:prstGeom>
                      <a:noFill/>
                      <a:ln w="19050" cap="flat" cmpd="sng" algn="ctr">
                        <a:noFill/>
                        <a:prstDash val="solid"/>
                        <a:round/>
                        <a:headEnd type="none" w="med" len="med"/>
                        <a:tailEnd type="arrow"/>
                      </a:ln>
                      <a:effectLst>
                        <a:outerShdw blurRad="57785" dist="33020" dir="3180000" algn="ctr">
                          <a:srgbClr val="000000">
                            <a:alpha val="30000"/>
                          </a:srgbClr>
                        </a:outerShdw>
                      </a:effectLst>
                      <a:sp3d prstMaterial="metal">
                        <a:bevelT w="38100" h="57150" prst="angle"/>
                      </a:sp3d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hlink"/>
                            </a:solidFill>
                          </a14:hiddenFill>
                        </a:ext>
                      </a:extLst>
                    </p:spPr>
                  </p:cxnSp>
                </p:grpSp>
                <p:sp>
                  <p:nvSpPr>
                    <p:cNvPr id="50" name="文字方塊 49"/>
                    <p:cNvSpPr txBox="1"/>
                    <p:nvPr/>
                  </p:nvSpPr>
                  <p:spPr>
                    <a:xfrm>
                      <a:off x="3607743" y="4348268"/>
                      <a:ext cx="866175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Speaker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  <p:sp>
                  <p:nvSpPr>
                    <p:cNvPr id="51" name="文字方塊 50"/>
                    <p:cNvSpPr txBox="1"/>
                    <p:nvPr/>
                  </p:nvSpPr>
                  <p:spPr>
                    <a:xfrm>
                      <a:off x="5055872" y="4348268"/>
                      <a:ext cx="1229686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Microphone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  <p:sp>
                  <p:nvSpPr>
                    <p:cNvPr id="52" name="文字方塊 51"/>
                    <p:cNvSpPr txBox="1"/>
                    <p:nvPr/>
                  </p:nvSpPr>
                  <p:spPr>
                    <a:xfrm>
                      <a:off x="3671478" y="2018449"/>
                      <a:ext cx="827081" cy="42262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defPPr>
                        <a:defRPr lang="zh-TW"/>
                      </a:defPPr>
                      <a:lvl1pPr algn="ctr" eaLnBrk="0" hangingPunct="0">
                        <a:buSzTx/>
                        <a:buFontTx/>
                        <a:buNone/>
                        <a:defRPr sz="1200" b="0"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har char="–"/>
                        <a:defRPr sz="2800">
                          <a:ea typeface="新細明體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-"/>
                        <a:defRPr sz="2000">
                          <a:ea typeface="新細明體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–"/>
                        <a:defRPr sz="1400">
                          <a:ea typeface="新細明體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buFont typeface="Arial" charset="0"/>
                        <a:buChar char="•"/>
                        <a:defRPr sz="1400">
                          <a:ea typeface="新細明體" charset="-120"/>
                        </a:defRPr>
                      </a:lvl9pPr>
                    </a:lstStyle>
                    <a:p>
                      <a:r>
                        <a:rPr lang="en-US" altLang="zh-TW" sz="1600" dirty="0">
                          <a:latin typeface="+mn-lt"/>
                        </a:rPr>
                        <a:t>APx585</a:t>
                      </a:r>
                      <a:endParaRPr lang="zh-TW" altLang="en-US" sz="1600" dirty="0">
                        <a:latin typeface="+mn-lt"/>
                      </a:endParaRPr>
                    </a:p>
                  </p:txBody>
                </p:sp>
              </p:grpSp>
              <p:grpSp>
                <p:nvGrpSpPr>
                  <p:cNvPr id="43" name="群組 25"/>
                  <p:cNvGrpSpPr/>
                  <p:nvPr/>
                </p:nvGrpSpPr>
                <p:grpSpPr>
                  <a:xfrm>
                    <a:off x="5817095" y="2646334"/>
                    <a:ext cx="3126520" cy="910010"/>
                    <a:chOff x="2150181" y="2475644"/>
                    <a:chExt cx="4512420" cy="1135888"/>
                  </a:xfrm>
                </p:grpSpPr>
                <p:cxnSp>
                  <p:nvCxnSpPr>
                    <p:cNvPr id="44" name="肘形接點 43"/>
                    <p:cNvCxnSpPr/>
                    <p:nvPr/>
                  </p:nvCxnSpPr>
                  <p:spPr bwMode="auto">
                    <a:xfrm rot="10800000" flipV="1">
                      <a:off x="2150181" y="2518769"/>
                      <a:ext cx="1181145" cy="850377"/>
                    </a:xfrm>
                    <a:prstGeom prst="bentConnector3">
                      <a:avLst>
                        <a:gd name="adj1" fmla="val 99336"/>
                      </a:avLst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5" name="直線單箭頭接點 44"/>
                    <p:cNvCxnSpPr/>
                    <p:nvPr/>
                  </p:nvCxnSpPr>
                  <p:spPr bwMode="auto">
                    <a:xfrm>
                      <a:off x="3036922" y="3611532"/>
                      <a:ext cx="847584" cy="0"/>
                    </a:xfrm>
                    <a:prstGeom prst="straightConnector1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6" name="肘形接點 45"/>
                    <p:cNvCxnSpPr/>
                    <p:nvPr/>
                  </p:nvCxnSpPr>
                  <p:spPr bwMode="auto">
                    <a:xfrm>
                      <a:off x="6218625" y="2475644"/>
                      <a:ext cx="443975" cy="181879"/>
                    </a:xfrm>
                    <a:prstGeom prst="bentConnector2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arrow" w="med" len="med"/>
                      <a:tailEnd type="none" w="med" len="med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  <p:cxnSp>
                  <p:nvCxnSpPr>
                    <p:cNvPr id="47" name="肘形接點 46"/>
                    <p:cNvCxnSpPr/>
                    <p:nvPr/>
                  </p:nvCxnSpPr>
                  <p:spPr bwMode="auto">
                    <a:xfrm flipV="1">
                      <a:off x="5908753" y="3347836"/>
                      <a:ext cx="753848" cy="246911"/>
                    </a:xfrm>
                    <a:prstGeom prst="bentConnector2">
                      <a:avLst/>
                    </a:prstGeom>
                    <a:noFill/>
                    <a:ln w="19050" cap="flat" cmpd="sng" algn="ctr">
                      <a:noFill/>
                      <a:prstDash val="solid"/>
                      <a:round/>
                      <a:headEnd type="none" w="med" len="med"/>
                      <a:tailEnd type="arrow"/>
                    </a:ln>
                    <a:effectLst>
                      <a:outerShdw blurRad="57785" dist="33020" dir="3180000" algn="ctr">
                        <a:srgbClr val="000000">
                          <a:alpha val="30000"/>
                        </a:srgbClr>
                      </a:outerShdw>
                    </a:effectLst>
                    <a:sp3d prstMaterial="metal">
                      <a:bevelT w="38100" h="57150" prst="angle"/>
                    </a:sp3d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hlink"/>
                          </a:solidFill>
                        </a14:hiddenFill>
                      </a:ext>
                    </a:extLst>
                  </p:spPr>
                </p:cxnSp>
              </p:grpSp>
            </p:grpSp>
            <p:sp>
              <p:nvSpPr>
                <p:cNvPr id="38" name="矩形 7"/>
                <p:cNvSpPr>
                  <a:spLocks noChangeArrowheads="1"/>
                </p:cNvSpPr>
                <p:nvPr/>
              </p:nvSpPr>
              <p:spPr bwMode="auto">
                <a:xfrm>
                  <a:off x="1508705" y="3926212"/>
                  <a:ext cx="2107609" cy="1028558"/>
                </a:xfrm>
                <a:prstGeom prst="rect">
                  <a:avLst/>
                </a:prstGeom>
                <a:noFill/>
                <a:ln w="28575" algn="ctr">
                  <a:solidFill>
                    <a:srgbClr val="CC66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24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-"/>
                    <a:defRPr kumimoji="1" sz="20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–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SzTx/>
                    <a:buFontTx/>
                    <a:buNone/>
                  </a:pPr>
                  <a:endParaRPr lang="zh-TW" altLang="en-US" sz="3200">
                    <a:latin typeface="+mn-lt"/>
                  </a:endParaRPr>
                </a:p>
              </p:txBody>
            </p:sp>
            <p:sp>
              <p:nvSpPr>
                <p:cNvPr id="39" name="文字方塊 8"/>
                <p:cNvSpPr txBox="1">
                  <a:spLocks noChangeArrowheads="1"/>
                </p:cNvSpPr>
                <p:nvPr/>
              </p:nvSpPr>
              <p:spPr bwMode="auto">
                <a:xfrm>
                  <a:off x="1903696" y="4617146"/>
                  <a:ext cx="1275203" cy="3385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24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kumimoji="1" sz="28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-"/>
                    <a:defRPr kumimoji="1" sz="2000" b="1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–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100000"/>
                    <a:buFont typeface="Arial" charset="0"/>
                    <a:buChar char="•"/>
                    <a:defRPr kumimoji="1" sz="1400">
                      <a:solidFill>
                        <a:schemeClr val="tx1"/>
                      </a:solidFill>
                      <a:latin typeface="Times New Roman" pitchFamily="18" charset="0"/>
                      <a:ea typeface="新細明體" charset="-120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SzTx/>
                    <a:buFontTx/>
                    <a:buNone/>
                  </a:pPr>
                  <a:r>
                    <a:rPr lang="en-US" altLang="zh-TW" sz="1600" b="0" dirty="0">
                      <a:latin typeface="+mn-lt"/>
                      <a:ea typeface="Arial Unicode MS" pitchFamily="34" charset="-120"/>
                      <a:cs typeface="Arial Unicode MS" pitchFamily="34" charset="-120"/>
                    </a:rPr>
                    <a:t>Anechoic Chamber </a:t>
                  </a:r>
                  <a:endParaRPr lang="zh-TW" altLang="en-US" sz="1600" b="0" dirty="0">
                    <a:latin typeface="+mn-lt"/>
                    <a:ea typeface="Arial Unicode MS" pitchFamily="34" charset="-120"/>
                    <a:cs typeface="Arial Unicode MS" pitchFamily="34" charset="-120"/>
                  </a:endParaRPr>
                </a:p>
              </p:txBody>
            </p:sp>
            <p:pic>
              <p:nvPicPr>
                <p:cNvPr id="40" name="圖片 1" descr="1-2in Low-noise Free-field TEDS Microphone Type 4955 and 4955-A (BP2148-13) - PDF-XChange Viewer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2605" t="34071" r="8749" b="24203"/>
                <a:stretch>
                  <a:fillRect/>
                </a:stretch>
              </p:blipFill>
              <p:spPr bwMode="auto">
                <a:xfrm rot="1343523">
                  <a:off x="2881342" y="4243510"/>
                  <a:ext cx="590431" cy="3836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41" name="肘形接點 2061"/>
                <p:cNvCxnSpPr>
                  <a:cxnSpLocks noChangeShapeType="1"/>
                  <a:stCxn id="53" idx="1"/>
                  <a:endCxn id="56" idx="1"/>
                </p:cNvCxnSpPr>
                <p:nvPr/>
              </p:nvCxnSpPr>
              <p:spPr bwMode="auto">
                <a:xfrm rot="10800000" flipH="1" flipV="1">
                  <a:off x="767562" y="2975100"/>
                  <a:ext cx="1151328" cy="1474484"/>
                </a:xfrm>
                <a:prstGeom prst="bentConnector3">
                  <a:avLst>
                    <a:gd name="adj1" fmla="val -18733"/>
                  </a:avLst>
                </a:prstGeom>
                <a:noFill/>
                <a:ln w="19050" algn="ctr">
                  <a:solidFill>
                    <a:schemeClr val="tx1"/>
                  </a:solidFill>
                  <a:prstDash val="dash"/>
                  <a:round/>
                  <a:headEnd/>
                  <a:tailEnd type="arrow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36" name="肘形接點 8219"/>
              <p:cNvCxnSpPr>
                <a:cxnSpLocks noChangeShapeType="1"/>
                <a:endCxn id="54" idx="2"/>
              </p:cNvCxnSpPr>
              <p:nvPr/>
            </p:nvCxnSpPr>
            <p:spPr bwMode="auto">
              <a:xfrm flipV="1">
                <a:off x="3436291" y="4132907"/>
                <a:ext cx="911475" cy="316677"/>
              </a:xfrm>
              <a:prstGeom prst="bentConnector2">
                <a:avLst/>
              </a:prstGeom>
              <a:noFill/>
              <a:ln w="19050" algn="ctr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4" name="肘形接點 192"/>
            <p:cNvCxnSpPr>
              <a:cxnSpLocks noChangeShapeType="1"/>
              <a:stCxn id="54" idx="0"/>
              <a:endCxn id="53" idx="3"/>
            </p:cNvCxnSpPr>
            <p:nvPr/>
          </p:nvCxnSpPr>
          <p:spPr bwMode="auto">
            <a:xfrm rot="16200000" flipV="1">
              <a:off x="3247002" y="3432204"/>
              <a:ext cx="604715" cy="1038342"/>
            </a:xfrm>
            <a:prstGeom prst="bentConnector2">
              <a:avLst/>
            </a:prstGeom>
            <a:noFill/>
            <a:ln w="19050" algn="ctr">
              <a:solidFill>
                <a:schemeClr val="tx1"/>
              </a:solidFill>
              <a:prstDash val="lgDash"/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61" name="圖片 60" descr="畫面剪輯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81" y="3140968"/>
            <a:ext cx="1114256" cy="160211"/>
          </a:xfrm>
          <a:prstGeom prst="rect">
            <a:avLst/>
          </a:prstGeom>
        </p:spPr>
      </p:pic>
      <p:sp>
        <p:nvSpPr>
          <p:cNvPr id="62" name="標題 4"/>
          <p:cNvSpPr txBox="1">
            <a:spLocks/>
          </p:cNvSpPr>
          <p:nvPr/>
        </p:nvSpPr>
        <p:spPr>
          <a:xfrm>
            <a:off x="660433" y="587519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000" b="1" i="1" dirty="0">
                <a:solidFill>
                  <a:srgbClr val="00B050"/>
                </a:solidFill>
              </a:rPr>
              <a:t>Speaker &amp; Microphone(Analog &amp; Digital) Test</a:t>
            </a:r>
          </a:p>
          <a:p>
            <a:pPr>
              <a:spcBef>
                <a:spcPct val="0"/>
              </a:spcBef>
            </a:pPr>
            <a:endParaRPr lang="en-US" altLang="zh-TW" sz="2000" b="1" i="1" dirty="0">
              <a:solidFill>
                <a:srgbClr val="00B050"/>
              </a:solidFill>
            </a:endParaRPr>
          </a:p>
          <a:p>
            <a:pPr>
              <a:spcBef>
                <a:spcPct val="0"/>
              </a:spcBef>
            </a:pPr>
            <a:endParaRPr lang="en-US" altLang="zh-TW" sz="2000" b="1" i="1" dirty="0">
              <a:solidFill>
                <a:srgbClr val="00B050"/>
              </a:solidFill>
            </a:endParaRPr>
          </a:p>
        </p:txBody>
      </p:sp>
      <p:sp>
        <p:nvSpPr>
          <p:cNvPr id="63" name="矩形 7"/>
          <p:cNvSpPr>
            <a:spLocks noChangeArrowheads="1"/>
          </p:cNvSpPr>
          <p:nvPr/>
        </p:nvSpPr>
        <p:spPr bwMode="auto">
          <a:xfrm>
            <a:off x="1775520" y="4637307"/>
            <a:ext cx="3516077" cy="1480172"/>
          </a:xfrm>
          <a:prstGeom prst="rect">
            <a:avLst/>
          </a:prstGeom>
          <a:noFill/>
          <a:ln w="28575" algn="ctr">
            <a:solidFill>
              <a:srgbClr val="CC66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endParaRPr lang="zh-TW" altLang="en-US" sz="3200">
              <a:latin typeface="+mn-lt"/>
            </a:endParaRPr>
          </a:p>
        </p:txBody>
      </p:sp>
      <p:sp>
        <p:nvSpPr>
          <p:cNvPr id="64" name="文字方塊 8"/>
          <p:cNvSpPr txBox="1">
            <a:spLocks noChangeArrowheads="1"/>
          </p:cNvSpPr>
          <p:nvPr/>
        </p:nvSpPr>
        <p:spPr bwMode="auto">
          <a:xfrm>
            <a:off x="3158828" y="5747967"/>
            <a:ext cx="180209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>
              <a:spcBef>
                <a:spcPct val="0"/>
              </a:spcBef>
              <a:buSzTx/>
              <a:buFontTx/>
              <a:buNone/>
            </a:pPr>
            <a:r>
              <a:rPr lang="en-US" altLang="zh-TW" sz="1600" b="0" dirty="0">
                <a:latin typeface="+mn-lt"/>
                <a:ea typeface="Arial Unicode MS" pitchFamily="34" charset="-120"/>
                <a:cs typeface="Arial Unicode MS" pitchFamily="34" charset="-120"/>
              </a:rPr>
              <a:t>Anechoic Chamber </a:t>
            </a:r>
            <a:endParaRPr lang="zh-TW" altLang="en-US" sz="1600" b="0" dirty="0">
              <a:latin typeface="+mn-lt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65" name="文字方塊 64"/>
          <p:cNvSpPr txBox="1"/>
          <p:nvPr/>
        </p:nvSpPr>
        <p:spPr bwMode="auto">
          <a:xfrm>
            <a:off x="2735627" y="4754734"/>
            <a:ext cx="29243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TW"/>
            </a:defPPr>
            <a:lvl1pPr algn="ctr" eaLnBrk="0" hangingPunct="0">
              <a:defRPr sz="1200" b="0">
                <a:latin typeface="Arial Unicode MS" pitchFamily="34" charset="-120"/>
                <a:ea typeface="Arial Unicode MS" pitchFamily="34" charset="-120"/>
                <a:cs typeface="Arial Unicode MS" pitchFamily="34" charset="-120"/>
              </a:defRPr>
            </a:lvl1pPr>
          </a:lstStyle>
          <a:p>
            <a:r>
              <a:rPr lang="en-US" altLang="zh-TW" sz="1600" dirty="0">
                <a:latin typeface="+mn-lt"/>
              </a:rPr>
              <a:t>Analog or Digital(PDM) microphone</a:t>
            </a:r>
            <a:endParaRPr lang="zh-TW" altLang="en-US" sz="1600" dirty="0">
              <a:latin typeface="+mn-lt"/>
            </a:endParaRPr>
          </a:p>
        </p:txBody>
      </p:sp>
      <p:pic>
        <p:nvPicPr>
          <p:cNvPr id="66" name="圖片 65" descr="畫面剪輯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78" b="100000" l="142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754" y="4921741"/>
            <a:ext cx="1060389" cy="1020185"/>
          </a:xfrm>
          <a:prstGeom prst="rect">
            <a:avLst/>
          </a:prstGeom>
        </p:spPr>
      </p:pic>
      <p:cxnSp>
        <p:nvCxnSpPr>
          <p:cNvPr id="67" name="肘形接點 226"/>
          <p:cNvCxnSpPr>
            <a:cxnSpLocks noChangeShapeType="1"/>
            <a:endCxn id="69" idx="2"/>
          </p:cNvCxnSpPr>
          <p:nvPr/>
        </p:nvCxnSpPr>
        <p:spPr bwMode="auto">
          <a:xfrm flipV="1">
            <a:off x="4934144" y="5104942"/>
            <a:ext cx="1486898" cy="374954"/>
          </a:xfrm>
          <a:prstGeom prst="bentConnector2">
            <a:avLst/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肘形接點 194"/>
          <p:cNvCxnSpPr>
            <a:cxnSpLocks noChangeShapeType="1"/>
            <a:stCxn id="69" idx="0"/>
          </p:cNvCxnSpPr>
          <p:nvPr/>
        </p:nvCxnSpPr>
        <p:spPr bwMode="auto">
          <a:xfrm rot="16200000" flipV="1">
            <a:off x="3717623" y="2062968"/>
            <a:ext cx="3161588" cy="2245251"/>
          </a:xfrm>
          <a:prstGeom prst="bentConnector3">
            <a:avLst>
              <a:gd name="adj1" fmla="val 50000"/>
            </a:avLst>
          </a:prstGeom>
          <a:noFill/>
          <a:ln w="19050" algn="ctr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文字方塊 235"/>
          <p:cNvSpPr txBox="1">
            <a:spLocks noChangeArrowheads="1"/>
          </p:cNvSpPr>
          <p:nvPr/>
        </p:nvSpPr>
        <p:spPr bwMode="auto">
          <a:xfrm>
            <a:off x="6032217" y="4766388"/>
            <a:ext cx="777649" cy="33855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TW" sz="1600">
                <a:solidFill>
                  <a:schemeClr val="tx2"/>
                </a:solidFill>
                <a:latin typeface="+mn-lt"/>
              </a:rPr>
              <a:t>Record</a:t>
            </a:r>
            <a:endParaRPr lang="zh-TW" altLang="en-US" sz="16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7248128" y="4005064"/>
            <a:ext cx="5039883" cy="2431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Microphone test Items: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Frequency response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Sensitivity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Polar  plots(Directivity)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Linearity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Noise floor</a:t>
            </a:r>
          </a:p>
          <a:p>
            <a:pPr marL="380990" indent="-380990">
              <a:buFont typeface="Wingdings" panose="05000000000000000000" pitchFamily="2" charset="2"/>
              <a:buChar char="ü"/>
            </a:pPr>
            <a:endParaRPr lang="en-US" altLang="zh-TW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pic>
        <p:nvPicPr>
          <p:cNvPr id="71" name="圖片 30" descr="畫面剪輯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72617">
            <a:off x="4531903" y="5307295"/>
            <a:ext cx="412252" cy="441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516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947" y="2996952"/>
            <a:ext cx="6048672" cy="3111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群組 9"/>
          <p:cNvGrpSpPr/>
          <p:nvPr/>
        </p:nvGrpSpPr>
        <p:grpSpPr>
          <a:xfrm>
            <a:off x="635389" y="4495903"/>
            <a:ext cx="1285631" cy="579852"/>
            <a:chOff x="2783435" y="3423920"/>
            <a:chExt cx="964223" cy="579853"/>
          </a:xfrm>
        </p:grpSpPr>
        <p:pic>
          <p:nvPicPr>
            <p:cNvPr id="6" name="Picture 7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3435" y="3423920"/>
              <a:ext cx="964223" cy="23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7"/>
            <p:cNvSpPr txBox="1">
              <a:spLocks noChangeArrowheads="1"/>
            </p:cNvSpPr>
            <p:nvPr/>
          </p:nvSpPr>
          <p:spPr bwMode="auto">
            <a:xfrm>
              <a:off x="3235106" y="3665219"/>
              <a:ext cx="13854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en-US" altLang="zh-TW" sz="1600" dirty="0">
                <a:solidFill>
                  <a:srgbClr val="990033"/>
                </a:solidFill>
                <a:latin typeface="+mn-lt"/>
              </a:endParaRPr>
            </a:p>
          </p:txBody>
        </p:sp>
      </p:grpSp>
      <p:grpSp>
        <p:nvGrpSpPr>
          <p:cNvPr id="3" name="群組 4"/>
          <p:cNvGrpSpPr/>
          <p:nvPr/>
        </p:nvGrpSpPr>
        <p:grpSpPr>
          <a:xfrm>
            <a:off x="2831637" y="4437111"/>
            <a:ext cx="2416907" cy="1216959"/>
            <a:chOff x="101113" y="3368380"/>
            <a:chExt cx="1812680" cy="1216959"/>
          </a:xfrm>
        </p:grpSpPr>
        <p:pic>
          <p:nvPicPr>
            <p:cNvPr id="11" name="圖片 10" descr="畫面剪輯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317" y="3368380"/>
              <a:ext cx="567910" cy="553040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12" name="矩形 37"/>
            <p:cNvSpPr>
              <a:spLocks noChangeArrowheads="1"/>
            </p:cNvSpPr>
            <p:nvPr/>
          </p:nvSpPr>
          <p:spPr bwMode="auto">
            <a:xfrm>
              <a:off x="101113" y="3902075"/>
              <a:ext cx="1812680" cy="683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B&amp;K Nexus Conditioning Amplifier</a:t>
              </a:r>
              <a:endParaRPr lang="zh-TW" altLang="en-US" sz="1600" dirty="0">
                <a:solidFill>
                  <a:srgbClr val="990033"/>
                </a:solidFill>
                <a:latin typeface="+mn-lt"/>
              </a:endParaRPr>
            </a:p>
          </p:txBody>
        </p:sp>
      </p:grpSp>
      <p:cxnSp>
        <p:nvCxnSpPr>
          <p:cNvPr id="14" name="肘形接點 13"/>
          <p:cNvCxnSpPr/>
          <p:nvPr/>
        </p:nvCxnSpPr>
        <p:spPr bwMode="auto">
          <a:xfrm rot="10800000">
            <a:off x="4399790" y="4829520"/>
            <a:ext cx="2368285" cy="519853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矩形 18"/>
          <p:cNvSpPr/>
          <p:nvPr/>
        </p:nvSpPr>
        <p:spPr>
          <a:xfrm>
            <a:off x="174277" y="1268761"/>
            <a:ext cx="9570128" cy="2595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Measure frequency range from 20Hz to 20KHz 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Measure the sound pressure level with “A-weighting “ which approximates the response of the human ear to sounds of medium intensity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Test Items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Sound Pressure Level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Low-level measurement</a:t>
            </a:r>
          </a:p>
          <a:p>
            <a:pPr marL="1066773" lvl="1" indent="-457189">
              <a:buFont typeface="Wingdings" panose="05000000000000000000" pitchFamily="2" charset="2"/>
              <a:buChar char="p"/>
            </a:pPr>
            <a:r>
              <a:rPr lang="en-US" altLang="zh-TW" sz="1867" dirty="0"/>
              <a:t>FFT and Real Time analysis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endParaRPr lang="zh-TW" altLang="en-US" sz="2133" dirty="0">
              <a:ea typeface="Arial Unicode MS" panose="020B060402020202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16" name="標題 4"/>
          <p:cNvSpPr txBox="1">
            <a:spLocks/>
          </p:cNvSpPr>
          <p:nvPr/>
        </p:nvSpPr>
        <p:spPr>
          <a:xfrm>
            <a:off x="631373" y="758197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TW" sz="2000" b="1" i="1" dirty="0">
                <a:solidFill>
                  <a:srgbClr val="00B050"/>
                </a:solidFill>
              </a:rPr>
              <a:t>Acoustic Noise Test</a:t>
            </a:r>
          </a:p>
        </p:txBody>
      </p:sp>
      <p:pic>
        <p:nvPicPr>
          <p:cNvPr id="15" name="圖片 18" descr="畫面剪輯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1373" y="5101321"/>
            <a:ext cx="1219200" cy="4064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17" name="Text Box 77"/>
          <p:cNvSpPr txBox="1">
            <a:spLocks noChangeArrowheads="1"/>
          </p:cNvSpPr>
          <p:nvPr/>
        </p:nvSpPr>
        <p:spPr bwMode="auto">
          <a:xfrm>
            <a:off x="878369" y="5496612"/>
            <a:ext cx="8702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zh-TW" sz="1600" dirty="0" err="1">
                <a:solidFill>
                  <a:srgbClr val="990033"/>
                </a:solidFill>
                <a:latin typeface="+mn-lt"/>
              </a:rPr>
              <a:t>Apx</a:t>
            </a: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 585</a:t>
            </a:r>
          </a:p>
        </p:txBody>
      </p:sp>
      <p:cxnSp>
        <p:nvCxnSpPr>
          <p:cNvPr id="23" name="Straight Connector 22"/>
          <p:cNvCxnSpPr/>
          <p:nvPr/>
        </p:nvCxnSpPr>
        <p:spPr>
          <a:xfrm rot="10800000">
            <a:off x="2701161" y="4849282"/>
            <a:ext cx="609600" cy="2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/>
          <p:nvPr/>
        </p:nvCxnSpPr>
        <p:spPr>
          <a:xfrm rot="10800000">
            <a:off x="2193160" y="4546600"/>
            <a:ext cx="1362840" cy="304800"/>
          </a:xfrm>
          <a:prstGeom prst="bentConnector3">
            <a:avLst>
              <a:gd name="adj1" fmla="val 64396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/>
          <p:nvPr/>
        </p:nvCxnSpPr>
        <p:spPr>
          <a:xfrm rot="10800000" flipV="1">
            <a:off x="2221187" y="4851400"/>
            <a:ext cx="914400" cy="4064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9B69746-48FE-45E6-BD6E-4205376A7707}"/>
              </a:ext>
            </a:extLst>
          </p:cNvPr>
          <p:cNvSpPr/>
          <p:nvPr/>
        </p:nvSpPr>
        <p:spPr>
          <a:xfrm>
            <a:off x="-448020" y="3880353"/>
            <a:ext cx="3556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en-US" altLang="zh-TW" sz="1600" b="1" dirty="0">
                <a:solidFill>
                  <a:srgbClr val="990033"/>
                </a:solidFill>
                <a:latin typeface="+mj-lt"/>
                <a:ea typeface="新細明體" charset="-120"/>
              </a:rPr>
              <a:t>Head Acoustics MFE VI.1</a:t>
            </a:r>
          </a:p>
          <a:p>
            <a:pPr algn="ctr">
              <a:spcBef>
                <a:spcPct val="0"/>
              </a:spcBef>
            </a:pPr>
            <a:r>
              <a:rPr kumimoji="1" lang="en-US" altLang="zh-TW" sz="1600" b="1" dirty="0">
                <a:solidFill>
                  <a:srgbClr val="990033"/>
                </a:solidFill>
                <a:latin typeface="+mj-lt"/>
                <a:ea typeface="新細明體" charset="-120"/>
              </a:rPr>
              <a:t>(Analog Front-end)</a:t>
            </a:r>
          </a:p>
        </p:txBody>
      </p:sp>
      <p:sp>
        <p:nvSpPr>
          <p:cNvPr id="21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369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3872" y="2862466"/>
            <a:ext cx="3360373" cy="2365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矩形 37"/>
          <p:cNvSpPr/>
          <p:nvPr/>
        </p:nvSpPr>
        <p:spPr>
          <a:xfrm>
            <a:off x="670912" y="1268761"/>
            <a:ext cx="11521088" cy="1569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Amazon ALEXA voice service test</a:t>
            </a:r>
            <a:r>
              <a:rPr lang="zh-TW" altLang="en-US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 </a:t>
            </a:r>
            <a:r>
              <a:rPr lang="en-US" altLang="zh-TW" sz="21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Items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False Rejection Rate </a:t>
            </a:r>
            <a:endParaRPr lang="en-US" altLang="zh-TW" sz="1867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Response Accuracy Rate (RAR) </a:t>
            </a:r>
            <a:endParaRPr lang="en-US" altLang="zh-TW" sz="1867" dirty="0"/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Detection Delay (Latency)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altLang="zh-TW" sz="1867" b="1" dirty="0"/>
              <a:t>Wake-word False Alarm Rate (FAR)</a:t>
            </a:r>
            <a:endParaRPr lang="zh-TW" altLang="en-US" sz="1867" dirty="0"/>
          </a:p>
        </p:txBody>
      </p:sp>
      <p:grpSp>
        <p:nvGrpSpPr>
          <p:cNvPr id="39" name="群組 23"/>
          <p:cNvGrpSpPr/>
          <p:nvPr/>
        </p:nvGrpSpPr>
        <p:grpSpPr>
          <a:xfrm>
            <a:off x="2702389" y="3675671"/>
            <a:ext cx="1665420" cy="1022277"/>
            <a:chOff x="208423" y="2447494"/>
            <a:chExt cx="2841282" cy="958261"/>
          </a:xfrm>
        </p:grpSpPr>
        <p:grpSp>
          <p:nvGrpSpPr>
            <p:cNvPr id="40" name="群組 33"/>
            <p:cNvGrpSpPr/>
            <p:nvPr/>
          </p:nvGrpSpPr>
          <p:grpSpPr>
            <a:xfrm>
              <a:off x="326810" y="2447494"/>
              <a:ext cx="2509719" cy="564677"/>
              <a:chOff x="251520" y="2183537"/>
              <a:chExt cx="2509719" cy="564677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638444" y="2430861"/>
                <a:ext cx="1512167" cy="317353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6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43" name="圖片 42" descr="畫面剪輯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20" y="2183537"/>
                <a:ext cx="2509719" cy="331682"/>
              </a:xfrm>
              <a:prstGeom prst="rect">
                <a:avLst/>
              </a:prstGeom>
            </p:spPr>
          </p:pic>
        </p:grpSp>
        <p:sp>
          <p:nvSpPr>
            <p:cNvPr id="41" name="矩形 37"/>
            <p:cNvSpPr>
              <a:spLocks noChangeArrowheads="1"/>
            </p:cNvSpPr>
            <p:nvPr/>
          </p:nvSpPr>
          <p:spPr bwMode="auto">
            <a:xfrm>
              <a:off x="208423" y="2783790"/>
              <a:ext cx="2841282" cy="62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cxnSp>
        <p:nvCxnSpPr>
          <p:cNvPr id="44" name="直線單箭頭接點 43"/>
          <p:cNvCxnSpPr/>
          <p:nvPr/>
        </p:nvCxnSpPr>
        <p:spPr bwMode="auto">
          <a:xfrm>
            <a:off x="4271797" y="3900308"/>
            <a:ext cx="6720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4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90" y="3516266"/>
            <a:ext cx="2527135" cy="1056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6" name="直線單箭頭接點 45"/>
          <p:cNvCxnSpPr/>
          <p:nvPr/>
        </p:nvCxnSpPr>
        <p:spPr bwMode="auto">
          <a:xfrm>
            <a:off x="2063552" y="3900308"/>
            <a:ext cx="672075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 useBgFill="1">
        <p:nvSpPr>
          <p:cNvPr id="47" name="Rectangle 40"/>
          <p:cNvSpPr>
            <a:spLocks noChangeArrowheads="1"/>
          </p:cNvSpPr>
          <p:nvPr/>
        </p:nvSpPr>
        <p:spPr bwMode="auto">
          <a:xfrm>
            <a:off x="4847861" y="5340469"/>
            <a:ext cx="7248128" cy="912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 (larger than ETSI request  3.5 m(L)×4 (W)×2.5(H))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333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ETSI test room</a:t>
            </a:r>
          </a:p>
        </p:txBody>
      </p:sp>
      <p:pic>
        <p:nvPicPr>
          <p:cNvPr id="48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2748180"/>
            <a:ext cx="3764387" cy="256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標題 4"/>
          <p:cNvSpPr txBox="1">
            <a:spLocks/>
          </p:cNvSpPr>
          <p:nvPr/>
        </p:nvSpPr>
        <p:spPr>
          <a:xfrm>
            <a:off x="670912" y="601689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altLang="zh-TW" sz="2000" b="1" i="1" dirty="0">
                <a:solidFill>
                  <a:srgbClr val="00B050"/>
                </a:solidFill>
              </a:rPr>
              <a:t>Amazon ALEXA voice service </a:t>
            </a:r>
            <a:r>
              <a:rPr lang="en-US" altLang="zh-TW" sz="2000" b="1" i="1" dirty="0" smtClean="0">
                <a:solidFill>
                  <a:srgbClr val="00B050"/>
                </a:solidFill>
              </a:rPr>
              <a:t>test  (Background </a:t>
            </a:r>
            <a:r>
              <a:rPr lang="en-US" altLang="zh-TW" sz="2000" b="1" i="1" dirty="0">
                <a:solidFill>
                  <a:srgbClr val="00B050"/>
                </a:solidFill>
              </a:rPr>
              <a:t>noise simulation)</a:t>
            </a:r>
          </a:p>
        </p:txBody>
      </p:sp>
      <p:sp>
        <p:nvSpPr>
          <p:cNvPr id="17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714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174277" y="964466"/>
            <a:ext cx="12017723" cy="3662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133" b="1" dirty="0"/>
              <a:t>Google ART Lab setup requirements</a:t>
            </a:r>
            <a:endParaRPr lang="en-US" altLang="zh-TW" sz="1867" b="1" dirty="0"/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Listening chamber </a:t>
            </a:r>
            <a:r>
              <a:rPr lang="en-US" altLang="zh-TW" sz="1867" dirty="0"/>
              <a:t>(meet the requirements of ETSI 202-396-1)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Background noise system</a:t>
            </a:r>
            <a:r>
              <a:rPr lang="en-US" altLang="zh-TW" sz="1867" dirty="0"/>
              <a:t>(Canton xl plus noise speaker*4 &amp; power amplifier KMT DC3 )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Simulated users</a:t>
            </a:r>
            <a:r>
              <a:rPr lang="en-US" altLang="zh-TW" sz="1867" dirty="0"/>
              <a:t>(HEAD ACQUA Acoustic HATS </a:t>
            </a:r>
            <a:r>
              <a:rPr lang="zh-TW" altLang="en-US" sz="1867" dirty="0"/>
              <a:t>、</a:t>
            </a:r>
            <a:r>
              <a:rPr lang="en-US" altLang="zh-TW" sz="1867" dirty="0"/>
              <a:t>B&amp;K mouth simulator)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Calibration and control system</a:t>
            </a:r>
            <a:r>
              <a:rPr lang="en-US" altLang="zh-TW" sz="1867" dirty="0"/>
              <a:t> (Listen Inc </a:t>
            </a:r>
            <a:r>
              <a:rPr lang="en-US" altLang="zh-TW" sz="1867" dirty="0" err="1"/>
              <a:t>SoundCheck</a:t>
            </a:r>
            <a:r>
              <a:rPr lang="en-US" altLang="zh-TW" sz="1867" dirty="0"/>
              <a:t> version 17)</a:t>
            </a:r>
          </a:p>
          <a:p>
            <a:endParaRPr lang="en-US" altLang="zh-TW" sz="2133" b="1" dirty="0"/>
          </a:p>
          <a:p>
            <a:r>
              <a:rPr lang="en-US" altLang="zh-TW" sz="2133" b="1" dirty="0"/>
              <a:t>Google ART test</a:t>
            </a:r>
            <a:r>
              <a:rPr lang="zh-TW" altLang="en-US" sz="2133" b="1" dirty="0"/>
              <a:t> </a:t>
            </a:r>
            <a:r>
              <a:rPr lang="en-US" altLang="zh-TW" sz="2133" b="1" dirty="0"/>
              <a:t>Items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False Rejection Rate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Response Accuracy Rate (RAR) 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Detection Delay (Latency)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TW" sz="1867" b="1" dirty="0"/>
              <a:t>Wake-word False Alarm Rate (FAR)</a:t>
            </a:r>
            <a:endParaRPr lang="zh-TW" altLang="en-US" sz="1867" b="1" dirty="0"/>
          </a:p>
          <a:p>
            <a:pPr marL="457189" indent="-457189"/>
            <a:endParaRPr lang="en-US" altLang="zh-TW" sz="1867" dirty="0"/>
          </a:p>
        </p:txBody>
      </p:sp>
      <p:grpSp>
        <p:nvGrpSpPr>
          <p:cNvPr id="2" name="群組 23"/>
          <p:cNvGrpSpPr/>
          <p:nvPr/>
        </p:nvGrpSpPr>
        <p:grpSpPr>
          <a:xfrm>
            <a:off x="2351584" y="4764228"/>
            <a:ext cx="1920213" cy="945686"/>
            <a:chOff x="44624" y="2447494"/>
            <a:chExt cx="3275971" cy="886465"/>
          </a:xfrm>
        </p:grpSpPr>
        <p:grpSp>
          <p:nvGrpSpPr>
            <p:cNvPr id="3" name="群組 33"/>
            <p:cNvGrpSpPr/>
            <p:nvPr/>
          </p:nvGrpSpPr>
          <p:grpSpPr>
            <a:xfrm>
              <a:off x="326810" y="2447494"/>
              <a:ext cx="2509719" cy="564677"/>
              <a:chOff x="251520" y="2183537"/>
              <a:chExt cx="2509719" cy="564677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638444" y="2430861"/>
                <a:ext cx="1512167" cy="317353"/>
              </a:xfrm>
              <a:prstGeom prst="rect">
                <a:avLst/>
              </a:prstGeom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txBody>
              <a:bodyPr wrap="square">
                <a:spAutoFit/>
              </a:bodyPr>
              <a:lstStyle/>
              <a:p>
                <a:pPr algn="ctr" eaLnBrk="0" hangingPunct="0">
                  <a:defRPr/>
                </a:pPr>
                <a:endParaRPr lang="en-US" altLang="zh-TW" sz="1600" b="1" dirty="0">
                  <a:solidFill>
                    <a:srgbClr val="990033"/>
                  </a:solidFill>
                </a:endParaRPr>
              </a:p>
            </p:txBody>
          </p:sp>
          <p:pic>
            <p:nvPicPr>
              <p:cNvPr id="43" name="圖片 42" descr="畫面剪輯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520" y="2183537"/>
                <a:ext cx="2509719" cy="331682"/>
              </a:xfrm>
              <a:prstGeom prst="rect">
                <a:avLst/>
              </a:prstGeom>
            </p:spPr>
          </p:pic>
        </p:grpSp>
        <p:sp>
          <p:nvSpPr>
            <p:cNvPr id="41" name="矩形 37"/>
            <p:cNvSpPr>
              <a:spLocks noChangeArrowheads="1"/>
            </p:cNvSpPr>
            <p:nvPr/>
          </p:nvSpPr>
          <p:spPr bwMode="auto">
            <a:xfrm>
              <a:off x="44624" y="2693483"/>
              <a:ext cx="3275971" cy="640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24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2pPr>
              <a:lvl3pPr marL="1143000" indent="-228600" eaLnBrk="0" hangingPunct="0">
                <a:spcBef>
                  <a:spcPct val="20000"/>
                </a:spcBef>
                <a:buSzPct val="100000"/>
                <a:buFont typeface="Arial" charset="0"/>
                <a:buChar char="-"/>
                <a:defRPr kumimoji="1" sz="2000" b="1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3pPr>
              <a:lvl4pPr marL="16002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–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4pPr>
              <a:lvl5pPr marL="2057400" indent="-228600" eaLnBrk="0" hangingPunct="0">
                <a:spcBef>
                  <a:spcPct val="20000"/>
                </a:spcBef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Font typeface="Arial" charset="0"/>
                <a:buChar char="•"/>
                <a:defRPr kumimoji="1" sz="1400">
                  <a:solidFill>
                    <a:schemeClr val="tx1"/>
                  </a:solidFill>
                  <a:latin typeface="Times New Roman" pitchFamily="18" charset="0"/>
                  <a:ea typeface="新細明體" charset="-12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Power Amplifier</a:t>
              </a:r>
            </a:p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SzTx/>
                <a:buFontTx/>
                <a:buNone/>
              </a:pPr>
              <a:r>
                <a:rPr lang="en-US" altLang="zh-TW" sz="1600" dirty="0">
                  <a:solidFill>
                    <a:srgbClr val="990033"/>
                  </a:solidFill>
                  <a:latin typeface="+mn-lt"/>
                </a:rPr>
                <a:t>KMT DC3</a:t>
              </a:r>
            </a:p>
          </p:txBody>
        </p:sp>
      </p:grpSp>
      <p:cxnSp>
        <p:nvCxnSpPr>
          <p:cNvPr id="46" name="直線單箭頭接點 45"/>
          <p:cNvCxnSpPr>
            <a:stCxn id="80901" idx="3"/>
          </p:cNvCxnSpPr>
          <p:nvPr/>
        </p:nvCxnSpPr>
        <p:spPr bwMode="auto">
          <a:xfrm flipV="1">
            <a:off x="1831280" y="4972605"/>
            <a:ext cx="616315" cy="1423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 useBgFill="1">
        <p:nvSpPr>
          <p:cNvPr id="47" name="Rectangle 40"/>
          <p:cNvSpPr>
            <a:spLocks noChangeArrowheads="1"/>
          </p:cNvSpPr>
          <p:nvPr/>
        </p:nvSpPr>
        <p:spPr bwMode="auto">
          <a:xfrm>
            <a:off x="7891849" y="5297335"/>
            <a:ext cx="42589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Inner Dimension : 7 m(L)×6 (W)×3(H)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Background Noise : &lt; 30dBA 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Reverberation time between 0.2 s and 0.7s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n-US" altLang="zh-TW" sz="1600" dirty="0">
                <a:ea typeface="Arial Unicode MS" panose="020B0604020202020204" pitchFamily="34" charset="-120"/>
                <a:cs typeface="Arial Unicode MS" panose="020B0604020202020204" pitchFamily="34" charset="-120"/>
              </a:rPr>
              <a:t>Bigger than test room(ETSI 202-396-1)</a:t>
            </a:r>
          </a:p>
        </p:txBody>
      </p:sp>
      <p:pic>
        <p:nvPicPr>
          <p:cNvPr id="48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213" y="2732319"/>
            <a:ext cx="3764387" cy="256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標題 4"/>
          <p:cNvSpPr txBox="1">
            <a:spLocks/>
          </p:cNvSpPr>
          <p:nvPr/>
        </p:nvSpPr>
        <p:spPr>
          <a:xfrm>
            <a:off x="174277" y="555012"/>
            <a:ext cx="11906291" cy="66673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i="1" dirty="0">
                <a:solidFill>
                  <a:srgbClr val="00B050"/>
                </a:solidFill>
              </a:rPr>
              <a:t>Google ART </a:t>
            </a:r>
            <a:r>
              <a:rPr lang="en-US" altLang="zh-TW" sz="2000" b="1" i="1" dirty="0">
                <a:solidFill>
                  <a:srgbClr val="00B050"/>
                </a:solidFill>
              </a:rPr>
              <a:t>Test Equipment  &amp; item</a:t>
            </a:r>
          </a:p>
        </p:txBody>
      </p:sp>
      <p:pic>
        <p:nvPicPr>
          <p:cNvPr id="809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360" y="4396541"/>
            <a:ext cx="1495920" cy="1180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37"/>
          <p:cNvSpPr>
            <a:spLocks noChangeArrowheads="1"/>
          </p:cNvSpPr>
          <p:nvPr/>
        </p:nvSpPr>
        <p:spPr bwMode="auto">
          <a:xfrm>
            <a:off x="-48683" y="5203803"/>
            <a:ext cx="2592288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24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2pPr>
            <a:lvl3pPr marL="1143000" indent="-228600" eaLnBrk="0" hangingPunct="0">
              <a:spcBef>
                <a:spcPct val="20000"/>
              </a:spcBef>
              <a:buSzPct val="100000"/>
              <a:buFont typeface="Arial" charset="0"/>
              <a:buChar char="-"/>
              <a:defRPr kumimoji="1" sz="2000" b="1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3pPr>
            <a:lvl4pPr marL="1600200" indent="-228600" eaLnBrk="0" hangingPunct="0">
              <a:spcBef>
                <a:spcPct val="20000"/>
              </a:spcBef>
              <a:buSzPct val="100000"/>
              <a:buFont typeface="Arial" charset="0"/>
              <a:buChar char="–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4pPr>
            <a:lvl5pPr marL="2057400" indent="-228600" eaLnBrk="0" hangingPunct="0">
              <a:spcBef>
                <a:spcPct val="20000"/>
              </a:spcBef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•"/>
              <a:defRPr kumimoji="1" sz="1400">
                <a:solidFill>
                  <a:schemeClr val="tx1"/>
                </a:solidFill>
                <a:latin typeface="Times New Roman" pitchFamily="18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endParaRPr lang="en-US" altLang="zh-TW" sz="1600" dirty="0">
              <a:solidFill>
                <a:srgbClr val="990033"/>
              </a:solidFill>
              <a:latin typeface="+mn-lt"/>
            </a:endParaRPr>
          </a:p>
          <a:p>
            <a:pPr algn="ctr" eaLnBrk="1" hangingPunct="1">
              <a:lnSpc>
                <a:spcPct val="12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Listen Inc </a:t>
            </a:r>
            <a:r>
              <a:rPr lang="en-US" altLang="zh-TW" sz="1600" dirty="0" err="1">
                <a:solidFill>
                  <a:srgbClr val="990033"/>
                </a:solidFill>
                <a:latin typeface="+mn-lt"/>
              </a:rPr>
              <a:t>SoundCheck</a:t>
            </a:r>
            <a:r>
              <a:rPr lang="en-US" altLang="zh-TW" sz="1600" dirty="0">
                <a:solidFill>
                  <a:srgbClr val="990033"/>
                </a:solidFill>
                <a:latin typeface="+mn-lt"/>
              </a:rPr>
              <a:t> version 17 with Mac OS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7915" y="2948947"/>
            <a:ext cx="2304256" cy="2474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4" name="直線單箭頭接點 43"/>
          <p:cNvCxnSpPr/>
          <p:nvPr/>
        </p:nvCxnSpPr>
        <p:spPr bwMode="auto">
          <a:xfrm>
            <a:off x="3983765" y="4965171"/>
            <a:ext cx="1248139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9543" y="5470830"/>
            <a:ext cx="1281393" cy="876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337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101"/>
          <p:cNvGrpSpPr>
            <a:grpSpLocks/>
          </p:cNvGrpSpPr>
          <p:nvPr/>
        </p:nvGrpSpPr>
        <p:grpSpPr bwMode="auto">
          <a:xfrm>
            <a:off x="587145" y="932403"/>
            <a:ext cx="11417161" cy="5428550"/>
            <a:chOff x="372123" y="986417"/>
            <a:chExt cx="8562327" cy="5429169"/>
          </a:xfrm>
        </p:grpSpPr>
        <p:sp>
          <p:nvSpPr>
            <p:cNvPr id="6186" name="圓角矩形 56"/>
            <p:cNvSpPr>
              <a:spLocks noChangeArrowheads="1"/>
            </p:cNvSpPr>
            <p:nvPr/>
          </p:nvSpPr>
          <p:spPr bwMode="auto">
            <a:xfrm>
              <a:off x="372123" y="3203957"/>
              <a:ext cx="1998921" cy="1867773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5400000" scaled="0"/>
            </a:gradFill>
            <a:ln w="25400" algn="ctr">
              <a:solidFill>
                <a:srgbClr val="7030A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sp>
          <p:nvSpPr>
            <p:cNvPr id="6184" name="圓角矩形 54"/>
            <p:cNvSpPr>
              <a:spLocks noChangeArrowheads="1"/>
            </p:cNvSpPr>
            <p:nvPr/>
          </p:nvSpPr>
          <p:spPr bwMode="auto">
            <a:xfrm>
              <a:off x="377923" y="986417"/>
              <a:ext cx="2620458" cy="206512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9CCFF"/>
                </a:gs>
                <a:gs pos="50000">
                  <a:schemeClr val="bg1"/>
                </a:gs>
                <a:gs pos="100000">
                  <a:srgbClr val="99CCFF"/>
                </a:gs>
              </a:gsLst>
              <a:lin ang="5400000" scaled="0"/>
            </a:gradFill>
            <a:ln w="25400" algn="ctr">
              <a:solidFill>
                <a:srgbClr val="7030A0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sp>
          <p:nvSpPr>
            <p:cNvPr id="6157" name="圓角矩形 67"/>
            <p:cNvSpPr>
              <a:spLocks noChangeArrowheads="1"/>
            </p:cNvSpPr>
            <p:nvPr/>
          </p:nvSpPr>
          <p:spPr bwMode="auto">
            <a:xfrm>
              <a:off x="2965933" y="3327789"/>
              <a:ext cx="2147795" cy="1456861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2D050"/>
                </a:gs>
                <a:gs pos="50000">
                  <a:schemeClr val="bg1"/>
                </a:gs>
                <a:gs pos="100000">
                  <a:srgbClr val="92D050"/>
                </a:gs>
              </a:gsLst>
              <a:lin ang="5400000" scaled="0"/>
            </a:gradFill>
            <a:ln w="28575" algn="ctr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TW" altLang="en-US" sz="2400"/>
            </a:p>
          </p:txBody>
        </p:sp>
        <p:pic>
          <p:nvPicPr>
            <p:cNvPr id="6158" name="Picture 6" descr="http://tpcatv.com.tw/file/Image/CASE/101-11/tv.jpg"/>
            <p:cNvPicPr>
              <a:picLocks noChangeAspect="1" noChangeArrowheads="1"/>
            </p:cNvPicPr>
            <p:nvPr/>
          </p:nvPicPr>
          <p:blipFill>
            <a:blip r:embed="rId3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889995" y="2110446"/>
              <a:ext cx="1026204" cy="824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" name="群組 13"/>
            <p:cNvGrpSpPr>
              <a:grpSpLocks/>
            </p:cNvGrpSpPr>
            <p:nvPr/>
          </p:nvGrpSpPr>
          <p:grpSpPr bwMode="auto">
            <a:xfrm>
              <a:off x="6578750" y="1108098"/>
              <a:ext cx="2355700" cy="1244742"/>
              <a:chOff x="6664423" y="1044447"/>
              <a:chExt cx="2355810" cy="1244773"/>
            </a:xfrm>
          </p:grpSpPr>
          <p:sp>
            <p:nvSpPr>
              <p:cNvPr id="8" name="雲朵形 7"/>
              <p:cNvSpPr/>
              <p:nvPr/>
            </p:nvSpPr>
            <p:spPr bwMode="auto">
              <a:xfrm>
                <a:off x="6664423" y="1201631"/>
                <a:ext cx="1990691" cy="1087589"/>
              </a:xfrm>
              <a:prstGeom prst="cloud">
                <a:avLst/>
              </a:prstGeom>
              <a:blipFill>
                <a:blip r:embed="rId4" cstate="screen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2400"/>
              </a:p>
            </p:txBody>
          </p:sp>
          <p:sp>
            <p:nvSpPr>
              <p:cNvPr id="9" name="雲朵形 8"/>
              <p:cNvSpPr/>
              <p:nvPr/>
            </p:nvSpPr>
            <p:spPr bwMode="auto">
              <a:xfrm>
                <a:off x="7099391" y="1044447"/>
                <a:ext cx="1920842" cy="1124106"/>
              </a:xfrm>
              <a:prstGeom prst="cloud">
                <a:avLst/>
              </a:prstGeom>
              <a:blipFill>
                <a:blip r:embed="rId5" cstate="screen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zh-TW" altLang="en-US" sz="2400"/>
              </a:p>
            </p:txBody>
          </p:sp>
          <p:sp>
            <p:nvSpPr>
              <p:cNvPr id="6214" name="Text Box 104"/>
              <p:cNvSpPr txBox="1">
                <a:spLocks noChangeArrowheads="1"/>
              </p:cNvSpPr>
              <p:nvPr/>
            </p:nvSpPr>
            <p:spPr bwMode="auto">
              <a:xfrm>
                <a:off x="7492892" y="1406083"/>
                <a:ext cx="964408" cy="495420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none"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2400" dirty="0">
                    <a:solidFill>
                      <a:srgbClr val="000000"/>
                    </a:solidFill>
                  </a:rPr>
                  <a:t>Internet</a:t>
                </a:r>
              </a:p>
            </p:txBody>
          </p:sp>
        </p:grpSp>
        <p:pic>
          <p:nvPicPr>
            <p:cNvPr id="6161" name="Picture 2" descr="http://etherealhouse.files.wordpress.com/2011/04/wnr3700_photoweb_lowres.jpe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230138" y="3540431"/>
              <a:ext cx="927163" cy="927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2" name="文字方塊 12"/>
            <p:cNvSpPr txBox="1">
              <a:spLocks noChangeArrowheads="1"/>
            </p:cNvSpPr>
            <p:nvPr/>
          </p:nvSpPr>
          <p:spPr bwMode="auto">
            <a:xfrm>
              <a:off x="7931289" y="3923162"/>
              <a:ext cx="334446" cy="379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867">
                  <a:solidFill>
                    <a:srgbClr val="000000"/>
                  </a:solidFill>
                </a:rPr>
                <a:t>AP</a:t>
              </a:r>
              <a:endParaRPr lang="zh-TW" altLang="en-US" sz="1867">
                <a:solidFill>
                  <a:srgbClr val="000000"/>
                </a:solidFill>
              </a:endParaRPr>
            </a:p>
          </p:txBody>
        </p:sp>
        <p:cxnSp>
          <p:nvCxnSpPr>
            <p:cNvPr id="6163" name="直線接點 15"/>
            <p:cNvCxnSpPr>
              <a:cxnSpLocks noChangeShapeType="1"/>
            </p:cNvCxnSpPr>
            <p:nvPr/>
          </p:nvCxnSpPr>
          <p:spPr bwMode="auto">
            <a:xfrm>
              <a:off x="2975102" y="2854404"/>
              <a:ext cx="121184" cy="507959"/>
            </a:xfrm>
            <a:prstGeom prst="line">
              <a:avLst/>
            </a:prstGeom>
            <a:noFill/>
            <a:ln w="57150" algn="ctr">
              <a:solidFill>
                <a:srgbClr val="0000FF"/>
              </a:solidFill>
              <a:round/>
              <a:headEnd/>
              <a:tailEnd/>
            </a:ln>
          </p:spPr>
        </p:cxnSp>
        <p:sp>
          <p:nvSpPr>
            <p:cNvPr id="6164" name="文字方塊 16"/>
            <p:cNvSpPr txBox="1">
              <a:spLocks noChangeArrowheads="1"/>
            </p:cNvSpPr>
            <p:nvPr/>
          </p:nvSpPr>
          <p:spPr bwMode="auto">
            <a:xfrm>
              <a:off x="3168053" y="2455912"/>
              <a:ext cx="875184" cy="831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>
                  <a:solidFill>
                    <a:srgbClr val="000000"/>
                  </a:solidFill>
                </a:rPr>
                <a:t>HDMI</a:t>
              </a:r>
            </a:p>
            <a:p>
              <a:r>
                <a:rPr lang="en-US" altLang="zh-TW" sz="1600">
                  <a:solidFill>
                    <a:srgbClr val="000000"/>
                  </a:solidFill>
                </a:rPr>
                <a:t>Composite</a:t>
              </a:r>
            </a:p>
            <a:p>
              <a:r>
                <a:rPr lang="en-US" altLang="zh-TW" sz="1600">
                  <a:solidFill>
                    <a:srgbClr val="000000"/>
                  </a:solidFill>
                </a:rPr>
                <a:t>Component</a:t>
              </a:r>
              <a:endParaRPr lang="zh-TW" altLang="en-US" sz="1600">
                <a:solidFill>
                  <a:srgbClr val="000000"/>
                </a:solidFill>
              </a:endParaRPr>
            </a:p>
          </p:txBody>
        </p:sp>
        <p:sp>
          <p:nvSpPr>
            <p:cNvPr id="6165" name="文字方塊 18"/>
            <p:cNvSpPr txBox="1">
              <a:spLocks noChangeArrowheads="1"/>
            </p:cNvSpPr>
            <p:nvPr/>
          </p:nvSpPr>
          <p:spPr bwMode="auto">
            <a:xfrm>
              <a:off x="4122771" y="4373291"/>
              <a:ext cx="1141025" cy="420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TW" sz="2133" dirty="0">
                  <a:solidFill>
                    <a:srgbClr val="7030A0"/>
                  </a:solidFill>
                </a:rPr>
                <a:t>OTT Box</a:t>
              </a:r>
              <a:endParaRPr lang="zh-TW" altLang="en-US" sz="2133" dirty="0">
                <a:solidFill>
                  <a:srgbClr val="7030A0"/>
                </a:solidFill>
              </a:endParaRPr>
            </a:p>
          </p:txBody>
        </p:sp>
        <p:sp>
          <p:nvSpPr>
            <p:cNvPr id="6166" name="文字方塊 34"/>
            <p:cNvSpPr txBox="1">
              <a:spLocks noChangeArrowheads="1"/>
            </p:cNvSpPr>
            <p:nvPr/>
          </p:nvSpPr>
          <p:spPr bwMode="auto">
            <a:xfrm>
              <a:off x="5733937" y="4149973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>
                  <a:solidFill>
                    <a:srgbClr val="66CCFF"/>
                  </a:solidFill>
                </a:rPr>
                <a:t>Ethernet</a:t>
              </a:r>
              <a:endParaRPr lang="zh-TW" altLang="en-US" sz="1600">
                <a:solidFill>
                  <a:srgbClr val="66CCFF"/>
                </a:solidFill>
              </a:endParaRPr>
            </a:p>
          </p:txBody>
        </p:sp>
        <p:pic>
          <p:nvPicPr>
            <p:cNvPr id="6167" name="Picture 4" descr="http://t3.gstatic.com/images?q=tbn:ANd9GcS-XakOUkl4CtthbqY988IB5ytLELzQQ5V2t4FZpdQMQXpnAhi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6667" y="3806237"/>
              <a:ext cx="500246" cy="400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68" name="Picture 6" descr="http://dinghao-trade.com/pic/200910206554656670.jpg"/>
            <p:cNvPicPr>
              <a:picLocks noChangeAspect="1" noChangeArrowheads="1"/>
            </p:cNvPicPr>
            <p:nvPr/>
          </p:nvPicPr>
          <p:blipFill>
            <a:blip r:embed="rId8" cstate="screen">
              <a:clrChange>
                <a:clrFrom>
                  <a:srgbClr val="FBFCF7"/>
                </a:clrFrom>
                <a:clrTo>
                  <a:srgbClr val="FBFCF7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23000" y="4327231"/>
              <a:ext cx="395072" cy="493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69" name="文字方塊 45"/>
            <p:cNvSpPr txBox="1">
              <a:spLocks noChangeArrowheads="1"/>
            </p:cNvSpPr>
            <p:nvPr/>
          </p:nvSpPr>
          <p:spPr bwMode="auto">
            <a:xfrm>
              <a:off x="7538484" y="2934585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 dirty="0">
                  <a:solidFill>
                    <a:srgbClr val="66CCFF"/>
                  </a:solidFill>
                </a:rPr>
                <a:t>Ethernet</a:t>
              </a:r>
              <a:endParaRPr lang="zh-TW" altLang="en-US" sz="1600" dirty="0">
                <a:solidFill>
                  <a:srgbClr val="66CCFF"/>
                </a:solidFill>
              </a:endParaRPr>
            </a:p>
          </p:txBody>
        </p:sp>
        <p:pic>
          <p:nvPicPr>
            <p:cNvPr id="6170" name="Picture 8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140417" y="3263994"/>
              <a:ext cx="435366" cy="6796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6171" name="Picture 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 rot="-9864127">
              <a:off x="6887915" y="3161206"/>
              <a:ext cx="573273" cy="8948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6172" name="文字方塊 51"/>
            <p:cNvSpPr txBox="1">
              <a:spLocks noChangeArrowheads="1"/>
            </p:cNvSpPr>
            <p:nvPr/>
          </p:nvSpPr>
          <p:spPr bwMode="auto">
            <a:xfrm>
              <a:off x="5597352" y="3233702"/>
              <a:ext cx="1206455" cy="8310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1600" dirty="0" err="1">
                  <a:solidFill>
                    <a:srgbClr val="000000"/>
                  </a:solidFill>
                </a:rPr>
                <a:t>WiFi</a:t>
              </a:r>
              <a:endParaRPr lang="en-US" altLang="zh-TW" sz="1600" dirty="0">
                <a:solidFill>
                  <a:srgbClr val="000000"/>
                </a:solidFill>
              </a:endParaRP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802.11 b/g/n/ac</a:t>
              </a: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WEP/WPA/WPA2</a:t>
              </a:r>
              <a:endParaRPr lang="zh-TW" altLang="en-US" sz="1600" dirty="0">
                <a:solidFill>
                  <a:srgbClr val="000000"/>
                </a:solidFill>
              </a:endParaRPr>
            </a:p>
          </p:txBody>
        </p:sp>
        <p:pic>
          <p:nvPicPr>
            <p:cNvPr id="6173" name="Picture 9"/>
            <p:cNvPicPr>
              <a:picLocks noChangeAspect="1" noChangeArrowheads="1"/>
            </p:cNvPicPr>
            <p:nvPr/>
          </p:nvPicPr>
          <p:blipFill>
            <a:blip r:embed="rId11" cstate="screen"/>
            <a:srcRect/>
            <a:stretch>
              <a:fillRect/>
            </a:stretch>
          </p:blipFill>
          <p:spPr bwMode="auto">
            <a:xfrm>
              <a:off x="3474729" y="3593596"/>
              <a:ext cx="278142" cy="67397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6174" name="文字方塊 53"/>
            <p:cNvSpPr txBox="1">
              <a:spLocks noChangeArrowheads="1"/>
            </p:cNvSpPr>
            <p:nvPr/>
          </p:nvSpPr>
          <p:spPr bwMode="auto">
            <a:xfrm>
              <a:off x="3040913" y="4245830"/>
              <a:ext cx="1084088" cy="584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Remote</a:t>
              </a:r>
            </a:p>
            <a:p>
              <a:pPr algn="ctr"/>
              <a:r>
                <a:rPr lang="en-US" altLang="zh-TW" sz="1600" dirty="0">
                  <a:solidFill>
                    <a:srgbClr val="000000"/>
                  </a:solidFill>
                </a:rPr>
                <a:t>Controller</a:t>
              </a:r>
              <a:endParaRPr lang="zh-TW" altLang="en-US" sz="1600" dirty="0">
                <a:solidFill>
                  <a:srgbClr val="000000"/>
                </a:solidFill>
              </a:endParaRPr>
            </a:p>
          </p:txBody>
        </p:sp>
        <p:pic>
          <p:nvPicPr>
            <p:cNvPr id="6175" name="Picture 11" descr="http://www.bestlaptopsreviews.org/wp-content/uploads/2013/01/keyboard-usb.jpg"/>
            <p:cNvPicPr>
              <a:picLocks noChangeAspect="1" noChangeArrowheads="1"/>
            </p:cNvPicPr>
            <p:nvPr/>
          </p:nvPicPr>
          <p:blipFill>
            <a:blip r:embed="rId1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281101" y="3636138"/>
              <a:ext cx="758994" cy="5692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76" name="Picture 13" descr="http://www.pclaunches.com/entry_images/1107/21/sigma-apo-mouse1-thumb-450x337.jpg"/>
            <p:cNvPicPr>
              <a:picLocks noChangeAspect="1" noChangeArrowheads="1"/>
            </p:cNvPicPr>
            <p:nvPr/>
          </p:nvPicPr>
          <p:blipFill>
            <a:blip r:embed="rId13" cstate="screen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43707" y="4305953"/>
              <a:ext cx="733167" cy="5490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6" name="向右箭號 75"/>
            <p:cNvSpPr/>
            <p:nvPr/>
          </p:nvSpPr>
          <p:spPr bwMode="auto">
            <a:xfrm>
              <a:off x="2391852" y="3977038"/>
              <a:ext cx="574638" cy="201636"/>
            </a:xfrm>
            <a:prstGeom prst="rightArrow">
              <a:avLst/>
            </a:prstGeom>
            <a:solidFill>
              <a:schemeClr val="accent6">
                <a:lumMod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TW" altLang="en-US" sz="2400"/>
            </a:p>
          </p:txBody>
        </p:sp>
        <p:sp>
          <p:nvSpPr>
            <p:cNvPr id="6178" name="Text Box 19"/>
            <p:cNvSpPr txBox="1">
              <a:spLocks noChangeArrowheads="1"/>
            </p:cNvSpPr>
            <p:nvPr/>
          </p:nvSpPr>
          <p:spPr bwMode="auto">
            <a:xfrm>
              <a:off x="1715813" y="1336308"/>
              <a:ext cx="1485936" cy="82367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867" dirty="0">
                  <a:solidFill>
                    <a:srgbClr val="000000"/>
                  </a:solidFill>
                </a:rPr>
                <a:t>TV Sets</a:t>
              </a:r>
            </a:p>
            <a:p>
              <a:pPr defTabSz="599002">
                <a:buClr>
                  <a:srgbClr val="000000"/>
                </a:buClr>
                <a:buSzPct val="100000"/>
                <a:buFontTx/>
                <a:buChar char="-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333" dirty="0">
                  <a:solidFill>
                    <a:srgbClr val="32946A"/>
                  </a:solidFill>
                </a:rPr>
                <a:t> Sony, Panasonic, Toshiba, Sharp ...</a:t>
              </a:r>
            </a:p>
          </p:txBody>
        </p:sp>
        <p:pic>
          <p:nvPicPr>
            <p:cNvPr id="6179" name="Picture 1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93933" y="2399893"/>
              <a:ext cx="555625" cy="24289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aphicFrame>
          <p:nvGraphicFramePr>
            <p:cNvPr id="6146" name="Object 4"/>
            <p:cNvGraphicFramePr>
              <a:graphicFrameLocks noChangeAspect="1"/>
            </p:cNvGraphicFramePr>
            <p:nvPr/>
          </p:nvGraphicFramePr>
          <p:xfrm>
            <a:off x="866293" y="1358032"/>
            <a:ext cx="447675" cy="6366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23" name="點陣圖影像" r:id="rId15" imgW="3123810" imgH="3833192" progId="PBrush">
                    <p:embed/>
                  </p:oleObj>
                </mc:Choice>
                <mc:Fallback>
                  <p:oleObj name="點陣圖影像" r:id="rId15" imgW="3123810" imgH="3833192" progId="PBrus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6293" y="1358032"/>
                          <a:ext cx="447675" cy="63661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80" name="Text Box 19"/>
            <p:cNvSpPr txBox="1">
              <a:spLocks noChangeArrowheads="1"/>
            </p:cNvSpPr>
            <p:nvPr/>
          </p:nvSpPr>
          <p:spPr bwMode="auto">
            <a:xfrm>
              <a:off x="668859" y="1926491"/>
              <a:ext cx="736767" cy="372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 dirty="0">
                  <a:solidFill>
                    <a:srgbClr val="0000FF"/>
                  </a:solidFill>
                </a:rPr>
                <a:t>Speakers</a:t>
              </a:r>
            </a:p>
          </p:txBody>
        </p:sp>
        <p:sp>
          <p:nvSpPr>
            <p:cNvPr id="6183" name="Text Box 18"/>
            <p:cNvSpPr txBox="1">
              <a:spLocks noChangeArrowheads="1"/>
            </p:cNvSpPr>
            <p:nvPr/>
          </p:nvSpPr>
          <p:spPr bwMode="auto">
            <a:xfrm>
              <a:off x="390304" y="2679745"/>
              <a:ext cx="1316985" cy="3722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 dirty="0">
                  <a:solidFill>
                    <a:srgbClr val="0000FF"/>
                  </a:solidFill>
                </a:rPr>
                <a:t>Dolby AV Receiver</a:t>
              </a:r>
            </a:p>
          </p:txBody>
        </p:sp>
        <p:sp>
          <p:nvSpPr>
            <p:cNvPr id="6185" name="Text Box 104"/>
            <p:cNvSpPr txBox="1">
              <a:spLocks noChangeArrowheads="1"/>
            </p:cNvSpPr>
            <p:nvPr/>
          </p:nvSpPr>
          <p:spPr bwMode="auto">
            <a:xfrm>
              <a:off x="776171" y="1005763"/>
              <a:ext cx="1924494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 dirty="0">
                  <a:solidFill>
                    <a:srgbClr val="7030A0"/>
                  </a:solidFill>
                </a:rPr>
                <a:t>Subjective Test</a:t>
              </a:r>
            </a:p>
          </p:txBody>
        </p:sp>
        <p:sp>
          <p:nvSpPr>
            <p:cNvPr id="6187" name="Text Box 104"/>
            <p:cNvSpPr txBox="1">
              <a:spLocks noChangeArrowheads="1"/>
            </p:cNvSpPr>
            <p:nvPr/>
          </p:nvSpPr>
          <p:spPr bwMode="auto">
            <a:xfrm>
              <a:off x="513885" y="3246477"/>
              <a:ext cx="1924494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>
                  <a:solidFill>
                    <a:srgbClr val="7030A0"/>
                  </a:solidFill>
                </a:rPr>
                <a:t>Peripheral Test</a:t>
              </a:r>
            </a:p>
          </p:txBody>
        </p:sp>
        <p:sp>
          <p:nvSpPr>
            <p:cNvPr id="6188" name="Text Box 104"/>
            <p:cNvSpPr txBox="1">
              <a:spLocks noChangeArrowheads="1"/>
            </p:cNvSpPr>
            <p:nvPr/>
          </p:nvSpPr>
          <p:spPr bwMode="auto">
            <a:xfrm>
              <a:off x="6350563" y="4817399"/>
              <a:ext cx="1349348" cy="45430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120000" tIns="62400" rIns="120000" bIns="62400">
              <a:spAutoFit/>
            </a:bodyPr>
            <a:lstStyle/>
            <a:p>
              <a:pPr algn="ctr"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2133" dirty="0">
                  <a:solidFill>
                    <a:srgbClr val="7030A0"/>
                  </a:solidFill>
                </a:rPr>
                <a:t>Objective Test</a:t>
              </a:r>
            </a:p>
          </p:txBody>
        </p:sp>
        <p:grpSp>
          <p:nvGrpSpPr>
            <p:cNvPr id="12" name="群組 77"/>
            <p:cNvGrpSpPr>
              <a:grpSpLocks/>
            </p:cNvGrpSpPr>
            <p:nvPr/>
          </p:nvGrpSpPr>
          <p:grpSpPr bwMode="auto">
            <a:xfrm>
              <a:off x="377923" y="5235372"/>
              <a:ext cx="8346598" cy="1180214"/>
              <a:chOff x="377923" y="5235372"/>
              <a:chExt cx="8346598" cy="1180214"/>
            </a:xfrm>
          </p:grpSpPr>
          <p:grpSp>
            <p:nvGrpSpPr>
              <p:cNvPr id="13" name="群組 11"/>
              <p:cNvGrpSpPr>
                <a:grpSpLocks/>
              </p:cNvGrpSpPr>
              <p:nvPr/>
            </p:nvGrpSpPr>
            <p:grpSpPr bwMode="auto">
              <a:xfrm>
                <a:off x="584791" y="5847911"/>
                <a:ext cx="808074" cy="446569"/>
                <a:chOff x="0" y="2157352"/>
                <a:chExt cx="29692182" cy="11344338"/>
              </a:xfrm>
            </p:grpSpPr>
            <p:pic>
              <p:nvPicPr>
                <p:cNvPr id="6207" name="Picture 2"/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0" y="2157352"/>
                  <a:ext cx="29692182" cy="113443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08" name="Picture 5"/>
                <p:cNvPicPr>
                  <a:picLocks noChangeAspect="1" noChangeArrowheads="1"/>
                </p:cNvPicPr>
                <p:nvPr/>
              </p:nvPicPr>
              <p:blipFill>
                <a:blip r:embed="rId18" cstate="print"/>
                <a:srcRect/>
                <a:stretch>
                  <a:fillRect/>
                </a:stretch>
              </p:blipFill>
              <p:spPr bwMode="auto">
                <a:xfrm>
                  <a:off x="15344769" y="9158276"/>
                  <a:ext cx="714380" cy="164307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09" name="Picture 6"/>
                <p:cNvPicPr>
                  <a:picLocks noChangeAspect="1" noChangeArrowheads="1"/>
                </p:cNvPicPr>
                <p:nvPr/>
              </p:nvPicPr>
              <p:blipFill>
                <a:blip r:embed="rId19" cstate="print"/>
                <a:srcRect/>
                <a:stretch>
                  <a:fillRect/>
                </a:stretch>
              </p:blipFill>
              <p:spPr bwMode="auto">
                <a:xfrm>
                  <a:off x="14701827" y="8426036"/>
                  <a:ext cx="928694" cy="3750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10" name="Picture 8"/>
                <p:cNvPicPr>
                  <a:picLocks noChangeAspect="1" noChangeArrowheads="1"/>
                </p:cNvPicPr>
                <p:nvPr/>
              </p:nvPicPr>
              <p:blipFill>
                <a:blip r:embed="rId20" cstate="print"/>
                <a:srcRect/>
                <a:stretch>
                  <a:fillRect/>
                </a:stretch>
              </p:blipFill>
              <p:spPr bwMode="auto">
                <a:xfrm>
                  <a:off x="11558555" y="8515334"/>
                  <a:ext cx="4143404" cy="278608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6211" name="Picture 11"/>
                <p:cNvPicPr>
                  <a:picLocks noChangeAspect="1" noChangeArrowheads="1"/>
                </p:cNvPicPr>
                <p:nvPr/>
              </p:nvPicPr>
              <p:blipFill>
                <a:blip r:embed="rId21"/>
                <a:srcRect/>
                <a:stretch>
                  <a:fillRect/>
                </a:stretch>
              </p:blipFill>
              <p:spPr bwMode="auto">
                <a:xfrm>
                  <a:off x="15630521" y="11158540"/>
                  <a:ext cx="133350" cy="85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6200" name="圓角矩形 58"/>
              <p:cNvSpPr>
                <a:spLocks noChangeArrowheads="1"/>
              </p:cNvSpPr>
              <p:nvPr/>
            </p:nvSpPr>
            <p:spPr bwMode="auto">
              <a:xfrm>
                <a:off x="377923" y="5235372"/>
                <a:ext cx="8346598" cy="1180214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100000">
                    <a:schemeClr val="bg1">
                      <a:lumMod val="85000"/>
                    </a:schemeClr>
                  </a:gs>
                </a:gsLst>
                <a:lin ang="5400000" scaled="0"/>
              </a:gradFill>
              <a:ln w="25400" algn="ctr">
                <a:solidFill>
                  <a:srgbClr val="7030A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2400"/>
              </a:p>
            </p:txBody>
          </p:sp>
          <p:sp>
            <p:nvSpPr>
              <p:cNvPr id="6201" name="Text Box 65"/>
              <p:cNvSpPr txBox="1">
                <a:spLocks noChangeArrowheads="1"/>
              </p:cNvSpPr>
              <p:nvPr/>
            </p:nvSpPr>
            <p:spPr bwMode="auto">
              <a:xfrm>
                <a:off x="516130" y="5293707"/>
                <a:ext cx="1812665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Audio </a:t>
                </a:r>
                <a:r>
                  <a:rPr lang="en-US" altLang="zh-TW" sz="1867" dirty="0">
                    <a:solidFill>
                      <a:srgbClr val="000000"/>
                    </a:solidFill>
                  </a:rPr>
                  <a:t>A</a:t>
                </a:r>
                <a:r>
                  <a:rPr lang="en-GB" altLang="zh-TW" sz="1867" dirty="0">
                    <a:solidFill>
                      <a:srgbClr val="000000"/>
                    </a:solidFill>
                  </a:rPr>
                  <a:t>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AP APX585 &amp; AP2722</a:t>
                </a:r>
              </a:p>
            </p:txBody>
          </p:sp>
          <p:sp>
            <p:nvSpPr>
              <p:cNvPr id="6202" name="Text Box 57"/>
              <p:cNvSpPr txBox="1">
                <a:spLocks noChangeArrowheads="1"/>
              </p:cNvSpPr>
              <p:nvPr/>
            </p:nvSpPr>
            <p:spPr bwMode="auto">
              <a:xfrm>
                <a:off x="3828288" y="5305068"/>
                <a:ext cx="2664127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wrap="square"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HDMI Protocol/CEC Analyzer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Quantum Data 980 / 882E</a:t>
                </a:r>
              </a:p>
            </p:txBody>
          </p:sp>
          <p:pic>
            <p:nvPicPr>
              <p:cNvPr id="6203" name="Picture 28" descr="vc_shuttle"/>
              <p:cNvPicPr>
                <a:picLocks noChangeAspect="1" noChangeArrowheads="1"/>
              </p:cNvPicPr>
              <p:nvPr/>
            </p:nvPicPr>
            <p:blipFill>
              <a:blip r:embed="rId22" cstate="screen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604230" y="5834860"/>
                <a:ext cx="666349" cy="5016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04" name="Text Box 29"/>
              <p:cNvSpPr txBox="1">
                <a:spLocks noChangeArrowheads="1"/>
              </p:cNvSpPr>
              <p:nvPr/>
            </p:nvSpPr>
            <p:spPr bwMode="auto">
              <a:xfrm>
                <a:off x="2172209" y="5298373"/>
                <a:ext cx="1421790" cy="584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TW" sz="1867" dirty="0">
                    <a:solidFill>
                      <a:srgbClr val="000000"/>
                    </a:solidFill>
                  </a:rPr>
                  <a:t>Picture Analyzer</a:t>
                </a:r>
              </a:p>
              <a:p>
                <a:r>
                  <a:rPr lang="en-US" altLang="zh-TW" sz="1333" dirty="0">
                    <a:solidFill>
                      <a:srgbClr val="32946A"/>
                    </a:solidFill>
                  </a:rPr>
                  <a:t>- Video Clarity ClearView</a:t>
                </a:r>
              </a:p>
            </p:txBody>
          </p:sp>
          <p:pic>
            <p:nvPicPr>
              <p:cNvPr id="6205" name="Picture 75"/>
              <p:cNvPicPr>
                <a:picLocks noChangeAspect="1" noChangeArrowheads="1"/>
              </p:cNvPicPr>
              <p:nvPr/>
            </p:nvPicPr>
            <p:blipFill>
              <a:blip r:embed="rId23" cstate="print">
                <a:clrChange>
                  <a:clrFrom>
                    <a:srgbClr val="DADADA"/>
                  </a:clrFrom>
                  <a:clrTo>
                    <a:srgbClr val="DADADA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068442" y="5829940"/>
                <a:ext cx="717776" cy="4856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206" name="Text Box 65"/>
              <p:cNvSpPr txBox="1">
                <a:spLocks noChangeArrowheads="1"/>
              </p:cNvSpPr>
              <p:nvPr/>
            </p:nvSpPr>
            <p:spPr bwMode="auto">
              <a:xfrm>
                <a:off x="6492415" y="5295830"/>
                <a:ext cx="2127397" cy="61853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867" dirty="0">
                    <a:solidFill>
                      <a:srgbClr val="000000"/>
                    </a:solidFill>
                  </a:rPr>
                  <a:t>Digital Serial Analyzer</a:t>
                </a:r>
              </a:p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1333" dirty="0">
                    <a:solidFill>
                      <a:srgbClr val="32946A"/>
                    </a:solidFill>
                  </a:rPr>
                  <a:t>- TEK DSA71604B</a:t>
                </a:r>
              </a:p>
            </p:txBody>
          </p:sp>
        </p:grpSp>
        <p:cxnSp>
          <p:nvCxnSpPr>
            <p:cNvPr id="6190" name="直線接點 81"/>
            <p:cNvCxnSpPr>
              <a:cxnSpLocks noChangeShapeType="1"/>
            </p:cNvCxnSpPr>
            <p:nvPr/>
          </p:nvCxnSpPr>
          <p:spPr bwMode="auto">
            <a:xfrm>
              <a:off x="5124893" y="4125427"/>
              <a:ext cx="2413591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4" name="群組 91"/>
            <p:cNvGrpSpPr>
              <a:grpSpLocks/>
            </p:cNvGrpSpPr>
            <p:nvPr/>
          </p:nvGrpSpPr>
          <p:grpSpPr bwMode="auto">
            <a:xfrm>
              <a:off x="3615064" y="987816"/>
              <a:ext cx="2594345" cy="1438926"/>
              <a:chOff x="3742660" y="987816"/>
              <a:chExt cx="2594345" cy="1438926"/>
            </a:xfrm>
          </p:grpSpPr>
          <p:sp>
            <p:nvSpPr>
              <p:cNvPr id="6197" name="圓角矩形 86"/>
              <p:cNvSpPr>
                <a:spLocks noChangeArrowheads="1"/>
              </p:cNvSpPr>
              <p:nvPr/>
            </p:nvSpPr>
            <p:spPr bwMode="auto">
              <a:xfrm>
                <a:off x="3742660" y="987816"/>
                <a:ext cx="2594345" cy="1438926"/>
              </a:xfrm>
              <a:prstGeom prst="roundRect">
                <a:avLst>
                  <a:gd name="adj" fmla="val 16667"/>
                </a:avLst>
              </a:prstGeom>
              <a:gradFill>
                <a:gsLst>
                  <a:gs pos="0">
                    <a:srgbClr val="99CCFF"/>
                  </a:gs>
                  <a:gs pos="50000">
                    <a:schemeClr val="bg1"/>
                  </a:gs>
                  <a:gs pos="100000">
                    <a:srgbClr val="99CCFF"/>
                  </a:gs>
                </a:gsLst>
                <a:lin ang="5400000" scaled="0"/>
              </a:gradFill>
              <a:ln w="25400" algn="ctr">
                <a:solidFill>
                  <a:srgbClr val="7030A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TW" altLang="en-US" sz="2400"/>
              </a:p>
            </p:txBody>
          </p:sp>
          <p:pic>
            <p:nvPicPr>
              <p:cNvPr id="6196" name="Picture 91"/>
              <p:cNvPicPr>
                <a:picLocks noChangeAspect="1" noChangeArrowheads="1"/>
              </p:cNvPicPr>
              <p:nvPr/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4033686" y="1535110"/>
                <a:ext cx="874666" cy="531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198" name="Text Box 104"/>
              <p:cNvSpPr txBox="1">
                <a:spLocks noChangeArrowheads="1"/>
              </p:cNvSpPr>
              <p:nvPr/>
            </p:nvSpPr>
            <p:spPr bwMode="auto">
              <a:xfrm>
                <a:off x="4197292" y="1005763"/>
                <a:ext cx="1924494" cy="454302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lIns="120000" tIns="62400" rIns="120000" bIns="62400">
                <a:spAutoFit/>
              </a:bodyPr>
              <a:lstStyle/>
              <a:p>
                <a:pPr defTabSz="599002">
                  <a:buClr>
                    <a:srgbClr val="000000"/>
                  </a:buClr>
                  <a:buSzPct val="100000"/>
                  <a:tabLst>
                    <a:tab pos="0" algn="l"/>
                    <a:tab pos="596885" algn="l"/>
                    <a:tab pos="1195887" algn="l"/>
                    <a:tab pos="1794888" algn="l"/>
                    <a:tab pos="2393891" algn="l"/>
                    <a:tab pos="2992892" algn="l"/>
                    <a:tab pos="3591894" algn="l"/>
                    <a:tab pos="4190895" algn="l"/>
                    <a:tab pos="4789898" algn="l"/>
                    <a:tab pos="5388899" algn="l"/>
                    <a:tab pos="5987901" algn="l"/>
                    <a:tab pos="6586902" algn="l"/>
                    <a:tab pos="7185904" algn="l"/>
                    <a:tab pos="7784905" algn="l"/>
                    <a:tab pos="8383908" algn="l"/>
                    <a:tab pos="8982909" algn="l"/>
                    <a:tab pos="9581911" algn="l"/>
                    <a:tab pos="10180912" algn="l"/>
                    <a:tab pos="10779914" algn="l"/>
                    <a:tab pos="11378916" algn="l"/>
                    <a:tab pos="11977918" algn="l"/>
                  </a:tabLst>
                </a:pPr>
                <a:r>
                  <a:rPr lang="en-GB" altLang="zh-TW" sz="2133" dirty="0">
                    <a:solidFill>
                      <a:srgbClr val="7030A0"/>
                    </a:solidFill>
                  </a:rPr>
                  <a:t>Video Streaming</a:t>
                </a:r>
              </a:p>
            </p:txBody>
          </p:sp>
        </p:grpSp>
        <p:sp>
          <p:nvSpPr>
            <p:cNvPr id="6193" name="Text Box 57"/>
            <p:cNvSpPr txBox="1">
              <a:spLocks noChangeArrowheads="1"/>
            </p:cNvSpPr>
            <p:nvPr/>
          </p:nvSpPr>
          <p:spPr bwMode="auto">
            <a:xfrm>
              <a:off x="5185029" y="2569912"/>
              <a:ext cx="1883412" cy="61853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120000" tIns="62400" rIns="120000" bIns="62400">
              <a:spAutoFit/>
            </a:bodyPr>
            <a:lstStyle/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>
                  <a:solidFill>
                    <a:srgbClr val="0000FF"/>
                  </a:solidFill>
                </a:rPr>
                <a:t>Traffic Jitter/Delay/ Drop</a:t>
              </a:r>
            </a:p>
            <a:p>
              <a:pPr defTabSz="599002">
                <a:buClr>
                  <a:srgbClr val="000000"/>
                </a:buClr>
                <a:buSzPct val="100000"/>
                <a:tabLst>
                  <a:tab pos="0" algn="l"/>
                  <a:tab pos="596885" algn="l"/>
                  <a:tab pos="1195887" algn="l"/>
                  <a:tab pos="1794888" algn="l"/>
                  <a:tab pos="2393891" algn="l"/>
                  <a:tab pos="2992892" algn="l"/>
                  <a:tab pos="3591894" algn="l"/>
                  <a:tab pos="4190895" algn="l"/>
                  <a:tab pos="4789898" algn="l"/>
                  <a:tab pos="5388899" algn="l"/>
                  <a:tab pos="5987901" algn="l"/>
                  <a:tab pos="6586902" algn="l"/>
                  <a:tab pos="7185904" algn="l"/>
                  <a:tab pos="7784905" algn="l"/>
                  <a:tab pos="8383908" algn="l"/>
                  <a:tab pos="8982909" algn="l"/>
                  <a:tab pos="9581911" algn="l"/>
                  <a:tab pos="10180912" algn="l"/>
                  <a:tab pos="10779914" algn="l"/>
                  <a:tab pos="11378916" algn="l"/>
                  <a:tab pos="11977918" algn="l"/>
                </a:tabLst>
              </a:pPr>
              <a:r>
                <a:rPr lang="en-GB" altLang="zh-TW" sz="1600">
                  <a:solidFill>
                    <a:srgbClr val="32946A"/>
                  </a:solidFill>
                </a:rPr>
                <a:t>- Shunra Storm</a:t>
              </a:r>
            </a:p>
          </p:txBody>
        </p:sp>
        <p:sp>
          <p:nvSpPr>
            <p:cNvPr id="6194" name="文字方塊 34"/>
            <p:cNvSpPr txBox="1">
              <a:spLocks noChangeArrowheads="1"/>
            </p:cNvSpPr>
            <p:nvPr/>
          </p:nvSpPr>
          <p:spPr bwMode="auto">
            <a:xfrm>
              <a:off x="4620894" y="3019102"/>
              <a:ext cx="684038" cy="338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600" dirty="0">
                  <a:solidFill>
                    <a:srgbClr val="66CCFF"/>
                  </a:solidFill>
                </a:rPr>
                <a:t>Ethernet</a:t>
              </a:r>
              <a:endParaRPr lang="zh-TW" altLang="en-US" sz="1600" dirty="0">
                <a:solidFill>
                  <a:srgbClr val="66CCFF"/>
                </a:solidFill>
              </a:endParaRPr>
            </a:p>
          </p:txBody>
        </p:sp>
        <p:cxnSp>
          <p:nvCxnSpPr>
            <p:cNvPr id="6156" name="直線接點 99"/>
            <p:cNvCxnSpPr>
              <a:cxnSpLocks noChangeShapeType="1"/>
            </p:cNvCxnSpPr>
            <p:nvPr/>
          </p:nvCxnSpPr>
          <p:spPr bwMode="auto">
            <a:xfrm flipV="1">
              <a:off x="4508205" y="2190307"/>
              <a:ext cx="691116" cy="1095153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pic>
          <p:nvPicPr>
            <p:cNvPr id="6192" name="Picture 33" descr="01081236"/>
            <p:cNvPicPr>
              <a:picLocks noChangeAspect="1" noChangeArrowheads="1"/>
            </p:cNvPicPr>
            <p:nvPr/>
          </p:nvPicPr>
          <p:blipFill>
            <a:blip r:embed="rId25" cstate="print">
              <a:clrChange>
                <a:clrFrom>
                  <a:srgbClr val="FFFFFB"/>
                </a:clrFrom>
                <a:clrTo>
                  <a:srgbClr val="FFFF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261968" y="2541834"/>
              <a:ext cx="985838" cy="4175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54520" y="1442848"/>
            <a:ext cx="14478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48" name="直線接點 84"/>
          <p:cNvCxnSpPr>
            <a:cxnSpLocks noChangeShapeType="1"/>
          </p:cNvCxnSpPr>
          <p:nvPr/>
        </p:nvCxnSpPr>
        <p:spPr bwMode="auto">
          <a:xfrm>
            <a:off x="10146418" y="2197234"/>
            <a:ext cx="25400" cy="1433512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1634067" y="144463"/>
            <a:ext cx="971973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1015975"/>
            <a:endParaRPr lang="en-US" altLang="zh-TW" sz="4267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6155" name="圖片 5" descr="iphone5 - Google 搜尋 - Google Chrome"/>
          <p:cNvPicPr>
            <a:picLocks noChangeAspect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4058004" y="3615970"/>
            <a:ext cx="385260" cy="585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151" name="直線接點 78"/>
          <p:cNvCxnSpPr>
            <a:cxnSpLocks noChangeShapeType="1"/>
          </p:cNvCxnSpPr>
          <p:nvPr/>
        </p:nvCxnSpPr>
        <p:spPr bwMode="auto">
          <a:xfrm flipH="1">
            <a:off x="5301367" y="4715603"/>
            <a:ext cx="0" cy="457200"/>
          </a:xfrm>
          <a:prstGeom prst="line">
            <a:avLst/>
          </a:prstGeom>
          <a:noFill/>
          <a:ln w="28575" algn="ctr">
            <a:solidFill>
              <a:srgbClr val="0070C0"/>
            </a:solidFill>
            <a:round/>
            <a:headEnd/>
            <a:tailEnd/>
          </a:ln>
        </p:spPr>
      </p:cxnSp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0190" y="5872344"/>
            <a:ext cx="1152128" cy="42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D:\WWWWW\201411\Multimedia Lab Poster\980B.JPG"/>
          <p:cNvPicPr>
            <a:picLocks noChangeAspect="1" noChangeArrowheads="1"/>
          </p:cNvPicPr>
          <p:nvPr/>
        </p:nvPicPr>
        <p:blipFill>
          <a:blip r:embed="rId29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2691" y="5920388"/>
            <a:ext cx="766565" cy="439684"/>
          </a:xfrm>
          <a:prstGeom prst="rect">
            <a:avLst/>
          </a:prstGeom>
          <a:noFill/>
        </p:spPr>
      </p:pic>
      <p:pic>
        <p:nvPicPr>
          <p:cNvPr id="4" name="Picture 5" descr="D:\WWWWW\201411\Multimedia Lab Poster\882EA.jpg"/>
          <p:cNvPicPr>
            <a:picLocks noChangeAspect="1" noChangeArrowheads="1"/>
          </p:cNvPicPr>
          <p:nvPr/>
        </p:nvPicPr>
        <p:blipFill>
          <a:blip r:embed="rId3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38808" y="5883531"/>
            <a:ext cx="1052112" cy="416248"/>
          </a:xfrm>
          <a:prstGeom prst="rect">
            <a:avLst/>
          </a:prstGeom>
          <a:noFill/>
        </p:spPr>
      </p:pic>
      <p:sp>
        <p:nvSpPr>
          <p:cNvPr id="74" name="標題 73"/>
          <p:cNvSpPr>
            <a:spLocks noGrp="1"/>
          </p:cNvSpPr>
          <p:nvPr>
            <p:ph type="title"/>
          </p:nvPr>
        </p:nvSpPr>
        <p:spPr>
          <a:xfrm>
            <a:off x="746544" y="374207"/>
            <a:ext cx="3117353" cy="666731"/>
          </a:xfrm>
        </p:spPr>
        <p:txBody>
          <a:bodyPr>
            <a:normAutofit/>
          </a:bodyPr>
          <a:lstStyle/>
          <a:p>
            <a:r>
              <a:rPr lang="en-US" altLang="zh-TW" sz="2000" dirty="0">
                <a:latin typeface="+mn-lt"/>
              </a:rPr>
              <a:t>OTT Box Test Environment</a:t>
            </a:r>
            <a:endParaRPr lang="zh-TW" altLang="en-US" sz="2000" dirty="0">
              <a:latin typeface="+mn-lt"/>
            </a:endParaRPr>
          </a:p>
        </p:txBody>
      </p:sp>
      <p:sp>
        <p:nvSpPr>
          <p:cNvPr id="73" name="圓角矩形 72"/>
          <p:cNvSpPr/>
          <p:nvPr/>
        </p:nvSpPr>
        <p:spPr>
          <a:xfrm>
            <a:off x="7042611" y="2515718"/>
            <a:ext cx="2476517" cy="571504"/>
          </a:xfrm>
          <a:prstGeom prst="round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76809" name="Picture 9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5882" y="3506900"/>
            <a:ext cx="1356619" cy="765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5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6"/>
          <p:cNvSpPr>
            <a:spLocks noChangeArrowheads="1"/>
          </p:cNvSpPr>
          <p:nvPr/>
        </p:nvSpPr>
        <p:spPr bwMode="auto">
          <a:xfrm>
            <a:off x="688190" y="679811"/>
            <a:ext cx="37490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9pPr>
          </a:lstStyle>
          <a:p>
            <a:r>
              <a:rPr lang="en-US" altLang="zh-TW" sz="2000" b="1" u="none" dirty="0">
                <a:solidFill>
                  <a:srgbClr val="00B050"/>
                </a:solidFill>
                <a:latin typeface="+mn-lt"/>
                <a:ea typeface="新細明體" panose="02020500000000000000" pitchFamily="18" charset="-120"/>
                <a:cs typeface="Arial" panose="020B0604020202020204" pitchFamily="34" charset="0"/>
              </a:rPr>
              <a:t>CTS Test (Compatibility Test Suite)</a:t>
            </a:r>
            <a:endParaRPr lang="zh-TW" altLang="en-US" sz="2000" b="1" u="none" dirty="0">
              <a:solidFill>
                <a:srgbClr val="00B050"/>
              </a:solidFill>
              <a:latin typeface="+mn-lt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grpSp>
        <p:nvGrpSpPr>
          <p:cNvPr id="32" name="群組 31"/>
          <p:cNvGrpSpPr/>
          <p:nvPr/>
        </p:nvGrpSpPr>
        <p:grpSpPr>
          <a:xfrm>
            <a:off x="1264254" y="1079921"/>
            <a:ext cx="7666772" cy="3879579"/>
            <a:chOff x="1702241" y="843558"/>
            <a:chExt cx="5268034" cy="2693660"/>
          </a:xfrm>
        </p:grpSpPr>
        <p:cxnSp>
          <p:nvCxnSpPr>
            <p:cNvPr id="18" name="直線接點 17"/>
            <p:cNvCxnSpPr>
              <a:stCxn id="13" idx="1"/>
            </p:cNvCxnSpPr>
            <p:nvPr/>
          </p:nvCxnSpPr>
          <p:spPr bwMode="auto">
            <a:xfrm flipH="1">
              <a:off x="4499992" y="1562871"/>
              <a:ext cx="1224136" cy="86486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2241" y="912680"/>
              <a:ext cx="3549699" cy="2624538"/>
            </a:xfrm>
            <a:prstGeom prst="rect">
              <a:avLst/>
            </a:prstGeom>
          </p:spPr>
        </p:pic>
        <p:sp>
          <p:nvSpPr>
            <p:cNvPr id="13" name="雲朵形 12"/>
            <p:cNvSpPr/>
            <p:nvPr/>
          </p:nvSpPr>
          <p:spPr bwMode="auto">
            <a:xfrm>
              <a:off x="4932040" y="843558"/>
              <a:ext cx="1584176" cy="720080"/>
            </a:xfrm>
            <a:prstGeom prst="cloud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eaLnBrk="0" hangingPunct="0">
                <a:defRPr/>
              </a:pPr>
              <a:r>
                <a:rPr lang="en-US" altLang="zh-TW" sz="2133" dirty="0">
                  <a:solidFill>
                    <a:schemeClr val="tx1"/>
                  </a:solidFill>
                  <a:ea typeface="華康中楷體" pitchFamily="49" charset="-120"/>
                </a:rPr>
                <a:t>   Internet</a:t>
              </a:r>
              <a:endParaRPr lang="zh-TW" altLang="en-US" sz="2133" dirty="0">
                <a:solidFill>
                  <a:schemeClr val="tx1"/>
                </a:solidFill>
                <a:ea typeface="華康中楷體" pitchFamily="49" charset="-120"/>
              </a:endParaRPr>
            </a:p>
          </p:txBody>
        </p:sp>
        <p:sp>
          <p:nvSpPr>
            <p:cNvPr id="27" name="文字方塊 26"/>
            <p:cNvSpPr txBox="1"/>
            <p:nvPr/>
          </p:nvSpPr>
          <p:spPr>
            <a:xfrm>
              <a:off x="5274641" y="1877093"/>
              <a:ext cx="1207720" cy="263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867" dirty="0"/>
                <a:t>Wireless</a:t>
              </a:r>
              <a:endParaRPr lang="zh-TW" altLang="en-US" sz="1867" dirty="0"/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3896132" y="1764748"/>
              <a:ext cx="1207720" cy="263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867" dirty="0"/>
                <a:t>Base Station</a:t>
              </a:r>
              <a:endParaRPr lang="zh-TW" altLang="en-US" sz="1867" dirty="0"/>
            </a:p>
          </p:txBody>
        </p:sp>
        <p:pic>
          <p:nvPicPr>
            <p:cNvPr id="30" name="圖片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3549" y="1644587"/>
              <a:ext cx="417630" cy="465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圖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2156" y="1764748"/>
              <a:ext cx="908119" cy="542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" name="文字方塊 32"/>
          <p:cNvSpPr txBox="1"/>
          <p:nvPr/>
        </p:nvSpPr>
        <p:spPr>
          <a:xfrm>
            <a:off x="688190" y="5016358"/>
            <a:ext cx="92170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000" dirty="0"/>
              <a:t>The CTS is an automated testing suite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000" dirty="0"/>
              <a:t>The CTS runs on a desktop machine and executes test cases directly on attached devices or an emulator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zh-TW" altLang="en-US" sz="2000" dirty="0"/>
          </a:p>
        </p:txBody>
      </p:sp>
      <p:sp>
        <p:nvSpPr>
          <p:cNvPr id="15" name="標題 1"/>
          <p:cNvSpPr txBox="1">
            <a:spLocks/>
          </p:cNvSpPr>
          <p:nvPr/>
        </p:nvSpPr>
        <p:spPr>
          <a:xfrm>
            <a:off x="0" y="0"/>
            <a:ext cx="10515600" cy="4983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6. Technical </a:t>
            </a:r>
            <a:r>
              <a:rPr lang="en-US" altLang="zh-TW" sz="2400" b="1" dirty="0" smtClean="0">
                <a:latin typeface="+mn-lt"/>
              </a:rPr>
              <a:t>Support</a:t>
            </a:r>
            <a:endParaRPr lang="zh-TW" altLang="en-US" sz="24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398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786901" y="2612278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7. Development </a:t>
            </a:r>
            <a:r>
              <a:rPr lang="en-US" altLang="zh-TW" dirty="0"/>
              <a:t>Ability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0710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932" y="13946"/>
            <a:ext cx="10255251" cy="86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2800"/>
              </a:lnSpc>
              <a:spcBef>
                <a:spcPts val="1200"/>
              </a:spcBef>
            </a:pPr>
            <a:r>
              <a:rPr lang="en-US" altLang="zh-TW" sz="2400" b="1" dirty="0" smtClean="0">
                <a:latin typeface="+mn-lt"/>
                <a:cs typeface="Arial" panose="020B0604020202020204" pitchFamily="34" charset="0"/>
              </a:rPr>
              <a:t>7.1.1 Android TV OS based UHD STB development experiences-</a:t>
            </a:r>
          </a:p>
          <a:p>
            <a:pPr algn="l">
              <a:lnSpc>
                <a:spcPts val="2800"/>
              </a:lnSpc>
              <a:spcBef>
                <a:spcPts val="1200"/>
              </a:spcBef>
            </a:pPr>
            <a:r>
              <a:rPr lang="en-US" altLang="zh-TW" sz="2400" b="1" dirty="0" smtClean="0">
                <a:latin typeface="+mn-lt"/>
                <a:cs typeface="Arial" panose="020B0604020202020204" pitchFamily="34" charset="0"/>
              </a:rPr>
              <a:t>Android </a:t>
            </a:r>
            <a:r>
              <a:rPr lang="en-US" altLang="zh-TW" sz="2400" b="1" dirty="0">
                <a:latin typeface="+mn-lt"/>
                <a:cs typeface="Arial" panose="020B0604020202020204" pitchFamily="34" charset="0"/>
              </a:rPr>
              <a:t>Platform Function &amp; CTS Test Experience</a:t>
            </a:r>
          </a:p>
        </p:txBody>
      </p:sp>
      <p:grpSp>
        <p:nvGrpSpPr>
          <p:cNvPr id="4" name="群組 3"/>
          <p:cNvGrpSpPr/>
          <p:nvPr/>
        </p:nvGrpSpPr>
        <p:grpSpPr>
          <a:xfrm>
            <a:off x="431371" y="1326156"/>
            <a:ext cx="10177131" cy="4944429"/>
            <a:chOff x="385606" y="784445"/>
            <a:chExt cx="8482294" cy="4055467"/>
          </a:xfrm>
        </p:grpSpPr>
        <p:sp>
          <p:nvSpPr>
            <p:cNvPr id="14" name="圓角矩形 13"/>
            <p:cNvSpPr/>
            <p:nvPr/>
          </p:nvSpPr>
          <p:spPr bwMode="auto">
            <a:xfrm>
              <a:off x="386441" y="784445"/>
              <a:ext cx="905321" cy="4051801"/>
            </a:xfrm>
            <a:prstGeom prst="roundRect">
              <a:avLst/>
            </a:prstGeom>
            <a:solidFill>
              <a:srgbClr val="92D050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>
                <a:cs typeface="Arial" pitchFamily="34" charset="0"/>
              </a:endParaRPr>
            </a:p>
          </p:txBody>
        </p:sp>
        <p:pic>
          <p:nvPicPr>
            <p:cNvPr id="15" name="Picture 20" descr="F:\0_圖庫\1_其他圖庫\Tablet\Vizio_Brian.GIF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059" y="1694817"/>
              <a:ext cx="504225" cy="398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圓角矩形 15"/>
            <p:cNvSpPr/>
            <p:nvPr/>
          </p:nvSpPr>
          <p:spPr bwMode="auto">
            <a:xfrm>
              <a:off x="1305845" y="797281"/>
              <a:ext cx="950280" cy="4011151"/>
            </a:xfrm>
            <a:prstGeom prst="roundRect">
              <a:avLst/>
            </a:prstGeom>
            <a:gradFill flip="none" rotWithShape="1">
              <a:gsLst>
                <a:gs pos="0">
                  <a:srgbClr val="8C3FC5">
                    <a:alpha val="50000"/>
                  </a:srgbClr>
                </a:gs>
                <a:gs pos="50000">
                  <a:srgbClr val="9F5DFF"/>
                </a:gs>
                <a:gs pos="100000">
                  <a:srgbClr val="BF93FF"/>
                </a:gs>
              </a:gsLst>
              <a:path path="circle">
                <a:fillToRect l="100000" b="100000"/>
              </a:path>
              <a:tileRect t="-100000" r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17" name="矩形 7"/>
            <p:cNvSpPr>
              <a:spLocks noChangeArrowheads="1"/>
            </p:cNvSpPr>
            <p:nvPr/>
          </p:nvSpPr>
          <p:spPr bwMode="auto">
            <a:xfrm>
              <a:off x="1309152" y="841114"/>
              <a:ext cx="943301" cy="582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Phone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&amp; 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Tablet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18" name="矩形 36"/>
            <p:cNvSpPr>
              <a:spLocks noChangeArrowheads="1"/>
            </p:cNvSpPr>
            <p:nvPr/>
          </p:nvSpPr>
          <p:spPr bwMode="auto">
            <a:xfrm>
              <a:off x="503306" y="838141"/>
              <a:ext cx="586044" cy="27768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eaLnBrk="0" hangingPunct="0">
                <a:defRPr/>
              </a:pPr>
              <a:r>
                <a:rPr lang="en-US" altLang="zh-TW" sz="1600" b="1" dirty="0">
                  <a:solidFill>
                    <a:srgbClr val="0000FF"/>
                  </a:solidFill>
                  <a:ea typeface="華康中楷體" pitchFamily="49" charset="-120"/>
                  <a:cs typeface="Arial" pitchFamily="34" charset="0"/>
                </a:rPr>
                <a:t>Tablet</a:t>
              </a:r>
              <a:endParaRPr lang="zh-TW" altLang="en-US" sz="1600" b="1" dirty="0">
                <a:solidFill>
                  <a:srgbClr val="0000FF"/>
                </a:solidFill>
                <a:ea typeface="華康中楷體" pitchFamily="49" charset="-120"/>
                <a:cs typeface="Arial" pitchFamily="34" charset="0"/>
              </a:endParaRPr>
            </a:p>
          </p:txBody>
        </p:sp>
        <p:sp>
          <p:nvSpPr>
            <p:cNvPr id="19" name="圓角矩形 18"/>
            <p:cNvSpPr/>
            <p:nvPr/>
          </p:nvSpPr>
          <p:spPr bwMode="auto">
            <a:xfrm>
              <a:off x="446015" y="2837372"/>
              <a:ext cx="738226" cy="1829213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20" name="圓角矩形 19"/>
            <p:cNvSpPr/>
            <p:nvPr/>
          </p:nvSpPr>
          <p:spPr bwMode="auto">
            <a:xfrm>
              <a:off x="460207" y="2837372"/>
              <a:ext cx="738633" cy="1835767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  <a:scene3d>
              <a:camera prst="obliqueTopRight"/>
              <a:lightRig rig="threePt" dir="t"/>
            </a:scene3d>
          </p:spPr>
          <p:txBody>
            <a:bodyPr/>
            <a:lstStyle/>
            <a:p>
              <a:pPr eaLnBrk="0" hangingPunct="0">
                <a:defRPr/>
              </a:pPr>
              <a:endParaRPr lang="zh-TW" altLang="en-US" b="1">
                <a:cs typeface="Arial" pitchFamily="34" charset="0"/>
              </a:endParaRPr>
            </a:p>
          </p:txBody>
        </p:sp>
        <p:sp>
          <p:nvSpPr>
            <p:cNvPr id="21" name="矩形 2"/>
            <p:cNvSpPr>
              <a:spLocks noChangeArrowheads="1"/>
            </p:cNvSpPr>
            <p:nvPr/>
          </p:nvSpPr>
          <p:spPr bwMode="auto">
            <a:xfrm>
              <a:off x="385606" y="4084375"/>
              <a:ext cx="897577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Gingerbread</a:t>
              </a:r>
            </a:p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2.3</a:t>
              </a:r>
              <a:endParaRPr lang="zh-TW" altLang="en-US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2" name="Picture 15" descr="F:\0_圖庫\1_其他圖庫\Logo\Android\android-honeycomb-logo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727" y="3028762"/>
              <a:ext cx="512042" cy="410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矩形 19"/>
            <p:cNvSpPr>
              <a:spLocks noChangeArrowheads="1"/>
            </p:cNvSpPr>
            <p:nvPr/>
          </p:nvSpPr>
          <p:spPr bwMode="auto">
            <a:xfrm>
              <a:off x="1202512" y="3209289"/>
              <a:ext cx="1048839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>
                  <a:solidFill>
                    <a:srgbClr val="7030A0"/>
                  </a:solidFill>
                  <a:latin typeface="+mn-lt"/>
                  <a:cs typeface="Arial" panose="020B0604020202020204" pitchFamily="34" charset="0"/>
                </a:rPr>
                <a:t>Honeycomb</a:t>
              </a:r>
            </a:p>
            <a:p>
              <a:pPr algn="ctr"/>
              <a:r>
                <a:rPr lang="en-US" altLang="zh-TW" b="1" i="0" u="none">
                  <a:solidFill>
                    <a:srgbClr val="7030A0"/>
                  </a:solidFill>
                  <a:latin typeface="+mn-lt"/>
                  <a:cs typeface="Arial" panose="020B0604020202020204" pitchFamily="34" charset="0"/>
                </a:rPr>
                <a:t>3.2</a:t>
              </a:r>
              <a:endParaRPr lang="zh-TW" altLang="en-US" b="1" i="0" u="none">
                <a:solidFill>
                  <a:srgbClr val="7030A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4" name="圓角矩形 23"/>
            <p:cNvSpPr/>
            <p:nvPr/>
          </p:nvSpPr>
          <p:spPr bwMode="auto">
            <a:xfrm>
              <a:off x="1366055" y="2837372"/>
              <a:ext cx="821401" cy="1835767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 b="1">
                <a:cs typeface="Arial" pitchFamily="34" charset="0"/>
              </a:endParaRPr>
            </a:p>
          </p:txBody>
        </p:sp>
        <p:pic>
          <p:nvPicPr>
            <p:cNvPr id="25" name="Picture 21" descr="F:\0_圖庫\1_其他圖庫\Logo\Android\Android ICS 4.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3973" y="3230686"/>
              <a:ext cx="579794" cy="626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矩形 35"/>
            <p:cNvSpPr>
              <a:spLocks noChangeArrowheads="1"/>
            </p:cNvSpPr>
            <p:nvPr/>
          </p:nvSpPr>
          <p:spPr bwMode="auto">
            <a:xfrm>
              <a:off x="1306329" y="4080644"/>
              <a:ext cx="934976" cy="530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Ice Cream</a:t>
              </a:r>
            </a:p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Sandwich</a:t>
              </a:r>
            </a:p>
            <a:p>
              <a:pPr algn="ctr"/>
              <a:r>
                <a:rPr lang="en-US" altLang="zh-TW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4.0</a:t>
              </a:r>
              <a:endParaRPr lang="zh-TW" altLang="en-US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7" name="Picture 14" descr="F:\0_圖庫\1_其他圖庫\Logo\Android\Gingerbread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843" y="3630271"/>
              <a:ext cx="480772" cy="397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圓角矩形 27"/>
            <p:cNvSpPr/>
            <p:nvPr/>
          </p:nvSpPr>
          <p:spPr bwMode="auto">
            <a:xfrm>
              <a:off x="2256126" y="797282"/>
              <a:ext cx="915480" cy="4038964"/>
            </a:xfrm>
            <a:prstGeom prst="roundRect">
              <a:avLst/>
            </a:prstGeom>
            <a:solidFill>
              <a:srgbClr val="39C6E7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29" name="圓角矩形 28"/>
            <p:cNvSpPr/>
            <p:nvPr/>
          </p:nvSpPr>
          <p:spPr bwMode="auto">
            <a:xfrm>
              <a:off x="2319998" y="2825321"/>
              <a:ext cx="804365" cy="1841263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pic>
          <p:nvPicPr>
            <p:cNvPr id="30" name="Picture 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3691" y="3258028"/>
              <a:ext cx="478167" cy="6538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11"/>
            <p:cNvSpPr>
              <a:spLocks noChangeArrowheads="1"/>
            </p:cNvSpPr>
            <p:nvPr/>
          </p:nvSpPr>
          <p:spPr bwMode="auto">
            <a:xfrm>
              <a:off x="2263562" y="4099333"/>
              <a:ext cx="906040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Jelly Bean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4.1 / 4.2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32" name="圖片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848" y="2123957"/>
              <a:ext cx="557644" cy="504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矩形 13"/>
            <p:cNvSpPr>
              <a:spLocks noChangeArrowheads="1"/>
            </p:cNvSpPr>
            <p:nvPr/>
          </p:nvSpPr>
          <p:spPr bwMode="auto">
            <a:xfrm>
              <a:off x="3631128" y="1951588"/>
              <a:ext cx="202011" cy="328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r>
                <a:rPr lang="en-US" altLang="zh-TW" sz="2000" b="1" i="0" u="none">
                  <a:latin typeface="+mn-lt"/>
                  <a:ea typeface="新細明體" panose="02020500000000000000" pitchFamily="18" charset="-120"/>
                  <a:cs typeface="Arial" panose="020B0604020202020204" pitchFamily="34" charset="0"/>
                </a:rPr>
                <a:t> </a:t>
              </a:r>
              <a:endParaRPr lang="zh-TW" altLang="en-US" sz="2000" b="1" i="0" u="none">
                <a:latin typeface="+mn-lt"/>
                <a:ea typeface="新細明體" panose="02020500000000000000" pitchFamily="18" charset="-120"/>
                <a:cs typeface="Arial" panose="020B0604020202020204" pitchFamily="34" charset="0"/>
              </a:endParaRPr>
            </a:p>
          </p:txBody>
        </p:sp>
        <p:pic>
          <p:nvPicPr>
            <p:cNvPr id="34" name="Picture 54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392064" y="2182206"/>
              <a:ext cx="531585" cy="501654"/>
            </a:xfrm>
            <a:prstGeom prst="rect">
              <a:avLst/>
            </a:prstGeom>
            <a:noFill/>
            <a:ln w="12700" cap="flat" cmpd="sng">
              <a:noFill/>
              <a:prstDash val="solid"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  <a:alpha val="50000"/>
                </a:schemeClr>
              </a:prstShdw>
            </a:effectLst>
          </p:spPr>
        </p:pic>
        <p:sp>
          <p:nvSpPr>
            <p:cNvPr id="35" name="矩形 7"/>
            <p:cNvSpPr>
              <a:spLocks noChangeArrowheads="1"/>
            </p:cNvSpPr>
            <p:nvPr/>
          </p:nvSpPr>
          <p:spPr bwMode="auto">
            <a:xfrm>
              <a:off x="2262686" y="847651"/>
              <a:ext cx="909755" cy="582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Phone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&amp; </a:t>
              </a:r>
            </a:p>
            <a:p>
              <a:pPr algn="ctr">
                <a:lnSpc>
                  <a:spcPts val="1600"/>
                </a:lnSpc>
              </a:pPr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36" name="圓角矩形 35"/>
            <p:cNvSpPr/>
            <p:nvPr/>
          </p:nvSpPr>
          <p:spPr bwMode="auto">
            <a:xfrm>
              <a:off x="3195489" y="797282"/>
              <a:ext cx="850986" cy="4042630"/>
            </a:xfrm>
            <a:prstGeom prst="roundRect">
              <a:avLst/>
            </a:prstGeom>
            <a:solidFill>
              <a:srgbClr val="FFC000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37" name="圓角矩形 36"/>
            <p:cNvSpPr/>
            <p:nvPr/>
          </p:nvSpPr>
          <p:spPr bwMode="auto">
            <a:xfrm>
              <a:off x="3229330" y="2825322"/>
              <a:ext cx="756060" cy="183801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38" name="矩形 37"/>
            <p:cNvSpPr>
              <a:spLocks noChangeArrowheads="1"/>
            </p:cNvSpPr>
            <p:nvPr/>
          </p:nvSpPr>
          <p:spPr bwMode="auto">
            <a:xfrm>
              <a:off x="3212452" y="847651"/>
              <a:ext cx="817218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5825" y="1698383"/>
              <a:ext cx="595427" cy="3280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矩形 11"/>
            <p:cNvSpPr>
              <a:spLocks noChangeArrowheads="1"/>
            </p:cNvSpPr>
            <p:nvPr/>
          </p:nvSpPr>
          <p:spPr bwMode="auto">
            <a:xfrm>
              <a:off x="3187471" y="4078268"/>
              <a:ext cx="867984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KitKat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4.4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41" name="圖片 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2762" y="3259216"/>
              <a:ext cx="465138" cy="634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圖片 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0810" y="1392873"/>
              <a:ext cx="411719" cy="620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圖片 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6820" y="1419026"/>
              <a:ext cx="514648" cy="677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圓角矩形 43"/>
            <p:cNvSpPr/>
            <p:nvPr/>
          </p:nvSpPr>
          <p:spPr bwMode="auto">
            <a:xfrm>
              <a:off x="4076115" y="784445"/>
              <a:ext cx="941238" cy="4051801"/>
            </a:xfrm>
            <a:prstGeom prst="roundRect">
              <a:avLst/>
            </a:prstGeom>
            <a:solidFill>
              <a:srgbClr val="FF0000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45" name="圓角矩形 44"/>
            <p:cNvSpPr/>
            <p:nvPr/>
          </p:nvSpPr>
          <p:spPr bwMode="auto">
            <a:xfrm>
              <a:off x="4107057" y="2825321"/>
              <a:ext cx="881420" cy="1838019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46" name="矩形 8"/>
            <p:cNvSpPr>
              <a:spLocks noChangeArrowheads="1"/>
            </p:cNvSpPr>
            <p:nvPr/>
          </p:nvSpPr>
          <p:spPr bwMode="auto">
            <a:xfrm>
              <a:off x="4071528" y="840937"/>
              <a:ext cx="928780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Tablet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47" name="圖片 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7859" y="3077338"/>
              <a:ext cx="669693" cy="864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" name="矩形 11"/>
            <p:cNvSpPr>
              <a:spLocks noChangeArrowheads="1"/>
            </p:cNvSpPr>
            <p:nvPr/>
          </p:nvSpPr>
          <p:spPr bwMode="auto">
            <a:xfrm>
              <a:off x="4063692" y="4085298"/>
              <a:ext cx="961685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Lollipop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5.1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49" name="Picture 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55252" y="1657966"/>
              <a:ext cx="618880" cy="368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圓角矩形 49"/>
            <p:cNvSpPr/>
            <p:nvPr/>
          </p:nvSpPr>
          <p:spPr bwMode="auto">
            <a:xfrm>
              <a:off x="5043524" y="797282"/>
              <a:ext cx="896588" cy="4038964"/>
            </a:xfrm>
            <a:prstGeom prst="roundRect">
              <a:avLst/>
            </a:prstGeom>
            <a:solidFill>
              <a:srgbClr val="92D050">
                <a:alpha val="49804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51" name="圓角矩形 50"/>
            <p:cNvSpPr/>
            <p:nvPr/>
          </p:nvSpPr>
          <p:spPr bwMode="auto">
            <a:xfrm>
              <a:off x="5940112" y="797282"/>
              <a:ext cx="931482" cy="4011151"/>
            </a:xfrm>
            <a:prstGeom prst="roundRect">
              <a:avLst/>
            </a:prstGeom>
            <a:gradFill flip="none" rotWithShape="1">
              <a:gsLst>
                <a:gs pos="0">
                  <a:srgbClr val="8C3FC5">
                    <a:alpha val="50000"/>
                  </a:srgbClr>
                </a:gs>
                <a:gs pos="50000">
                  <a:srgbClr val="9F5DFF"/>
                </a:gs>
                <a:gs pos="100000">
                  <a:srgbClr val="BF93FF"/>
                </a:gs>
              </a:gsLst>
              <a:path path="circle">
                <a:fillToRect l="100000" b="100000"/>
              </a:path>
              <a:tileRect t="-100000" r="-10000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52" name="圓角矩形 51"/>
            <p:cNvSpPr/>
            <p:nvPr/>
          </p:nvSpPr>
          <p:spPr bwMode="auto">
            <a:xfrm>
              <a:off x="5112193" y="2816763"/>
              <a:ext cx="759250" cy="1846577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53" name="圓角矩形 52"/>
            <p:cNvSpPr/>
            <p:nvPr/>
          </p:nvSpPr>
          <p:spPr bwMode="auto">
            <a:xfrm>
              <a:off x="6025075" y="2825320"/>
              <a:ext cx="786779" cy="1838019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54" name="矩形 8"/>
            <p:cNvSpPr>
              <a:spLocks noChangeArrowheads="1"/>
            </p:cNvSpPr>
            <p:nvPr/>
          </p:nvSpPr>
          <p:spPr bwMode="auto">
            <a:xfrm>
              <a:off x="5056216" y="853314"/>
              <a:ext cx="875552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55" name="矩形 8"/>
            <p:cNvSpPr>
              <a:spLocks noChangeArrowheads="1"/>
            </p:cNvSpPr>
            <p:nvPr/>
          </p:nvSpPr>
          <p:spPr bwMode="auto">
            <a:xfrm>
              <a:off x="5973213" y="853313"/>
              <a:ext cx="889648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56" name="矩形 11"/>
            <p:cNvSpPr>
              <a:spLocks noChangeArrowheads="1"/>
            </p:cNvSpPr>
            <p:nvPr/>
          </p:nvSpPr>
          <p:spPr bwMode="auto">
            <a:xfrm>
              <a:off x="5017339" y="4085298"/>
              <a:ext cx="925546" cy="361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067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Marshmallow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6.0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57" name="矩形 11"/>
            <p:cNvSpPr>
              <a:spLocks noChangeArrowheads="1"/>
            </p:cNvSpPr>
            <p:nvPr/>
          </p:nvSpPr>
          <p:spPr bwMode="auto">
            <a:xfrm>
              <a:off x="5929452" y="4085298"/>
              <a:ext cx="924214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Nougat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7.1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58" name="圖片 107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9744" y="3293691"/>
              <a:ext cx="770017" cy="702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圖片 108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9537" y="3286558"/>
              <a:ext cx="751776" cy="685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圖片 109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6964" y="1543846"/>
              <a:ext cx="921154" cy="576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文字方塊 110"/>
            <p:cNvSpPr txBox="1">
              <a:spLocks noChangeArrowheads="1"/>
            </p:cNvSpPr>
            <p:nvPr/>
          </p:nvSpPr>
          <p:spPr bwMode="auto">
            <a:xfrm>
              <a:off x="5111367" y="1120416"/>
              <a:ext cx="751127" cy="22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b="1" dirty="0">
                  <a:solidFill>
                    <a:srgbClr val="0000FF"/>
                  </a:solidFill>
                  <a:latin typeface="+mn-lt"/>
                </a:rPr>
                <a:t>Android TV</a:t>
              </a:r>
              <a:endParaRPr lang="zh-TW" altLang="en-US" b="1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62" name="圓角矩形 61"/>
            <p:cNvSpPr/>
            <p:nvPr/>
          </p:nvSpPr>
          <p:spPr bwMode="auto">
            <a:xfrm>
              <a:off x="6871205" y="806602"/>
              <a:ext cx="931482" cy="4011151"/>
            </a:xfrm>
            <a:prstGeom prst="roundRect">
              <a:avLst/>
            </a:prstGeom>
            <a:solidFill>
              <a:schemeClr val="accent2">
                <a:lumMod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63" name="圓角矩形 62"/>
            <p:cNvSpPr/>
            <p:nvPr/>
          </p:nvSpPr>
          <p:spPr bwMode="auto">
            <a:xfrm>
              <a:off x="6943556" y="2825321"/>
              <a:ext cx="786779" cy="183801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pic>
          <p:nvPicPr>
            <p:cNvPr id="64" name="Picture 94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6175" y="1682929"/>
              <a:ext cx="793470" cy="395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文字方塊 110"/>
            <p:cNvSpPr txBox="1">
              <a:spLocks noChangeArrowheads="1"/>
            </p:cNvSpPr>
            <p:nvPr/>
          </p:nvSpPr>
          <p:spPr bwMode="auto">
            <a:xfrm>
              <a:off x="5989819" y="1120822"/>
              <a:ext cx="751127" cy="22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b="1" dirty="0">
                  <a:solidFill>
                    <a:srgbClr val="0000FF"/>
                  </a:solidFill>
                  <a:latin typeface="+mn-lt"/>
                </a:rPr>
                <a:t>Android TV</a:t>
              </a:r>
              <a:endParaRPr lang="zh-TW" altLang="en-US" b="1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66" name="矩形 11"/>
            <p:cNvSpPr>
              <a:spLocks noChangeArrowheads="1"/>
            </p:cNvSpPr>
            <p:nvPr/>
          </p:nvSpPr>
          <p:spPr bwMode="auto">
            <a:xfrm>
              <a:off x="6874643" y="4085298"/>
              <a:ext cx="924214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Oreo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8.0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67" name="圖片 2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58" r="23119"/>
            <a:stretch>
              <a:fillRect/>
            </a:stretch>
          </p:blipFill>
          <p:spPr bwMode="auto">
            <a:xfrm>
              <a:off x="7004350" y="3260405"/>
              <a:ext cx="646241" cy="691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矩形 8"/>
            <p:cNvSpPr>
              <a:spLocks noChangeArrowheads="1"/>
            </p:cNvSpPr>
            <p:nvPr/>
          </p:nvSpPr>
          <p:spPr bwMode="auto">
            <a:xfrm>
              <a:off x="6879550" y="847651"/>
              <a:ext cx="914404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69" name="文字方塊 110"/>
            <p:cNvSpPr txBox="1">
              <a:spLocks noChangeArrowheads="1"/>
            </p:cNvSpPr>
            <p:nvPr/>
          </p:nvSpPr>
          <p:spPr bwMode="auto">
            <a:xfrm>
              <a:off x="6929646" y="1124214"/>
              <a:ext cx="751127" cy="22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b="1" dirty="0">
                  <a:solidFill>
                    <a:srgbClr val="0000FF"/>
                  </a:solidFill>
                  <a:latin typeface="+mn-lt"/>
                </a:rPr>
                <a:t>Android TV</a:t>
              </a:r>
              <a:endParaRPr lang="zh-TW" altLang="en-US" b="1" dirty="0">
                <a:solidFill>
                  <a:srgbClr val="0000FF"/>
                </a:solidFill>
                <a:latin typeface="+mn-lt"/>
              </a:endParaRPr>
            </a:p>
          </p:txBody>
        </p:sp>
        <p:pic>
          <p:nvPicPr>
            <p:cNvPr id="70" name="圖片 109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9452" y="2126335"/>
              <a:ext cx="921154" cy="576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図 1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1503" y="1540279"/>
              <a:ext cx="697054" cy="635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圖片 109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4516" y="2176262"/>
              <a:ext cx="921154" cy="576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" name="圓角矩形 72"/>
            <p:cNvSpPr/>
            <p:nvPr/>
          </p:nvSpPr>
          <p:spPr bwMode="auto">
            <a:xfrm>
              <a:off x="7816982" y="811188"/>
              <a:ext cx="931482" cy="4011151"/>
            </a:xfrm>
            <a:prstGeom prst="roundRect">
              <a:avLst/>
            </a:prstGeom>
            <a:solidFill>
              <a:schemeClr val="accent2">
                <a:lumMod val="9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eaLnBrk="0" hangingPunct="0">
                <a:defRPr/>
              </a:pPr>
              <a:endParaRPr lang="zh-TW" altLang="en-US" b="1" dirty="0">
                <a:cs typeface="Arial" pitchFamily="34" charset="0"/>
              </a:endParaRPr>
            </a:p>
          </p:txBody>
        </p:sp>
        <p:sp>
          <p:nvSpPr>
            <p:cNvPr id="74" name="文字方塊 110"/>
            <p:cNvSpPr txBox="1">
              <a:spLocks noChangeArrowheads="1"/>
            </p:cNvSpPr>
            <p:nvPr/>
          </p:nvSpPr>
          <p:spPr bwMode="auto">
            <a:xfrm>
              <a:off x="7888736" y="1161378"/>
              <a:ext cx="751127" cy="227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b="1" dirty="0">
                  <a:solidFill>
                    <a:srgbClr val="0000FF"/>
                  </a:solidFill>
                  <a:latin typeface="+mn-lt"/>
                </a:rPr>
                <a:t>Android TV</a:t>
              </a:r>
              <a:endParaRPr lang="zh-TW" altLang="en-US" b="1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75" name="矩形 8"/>
            <p:cNvSpPr>
              <a:spLocks noChangeArrowheads="1"/>
            </p:cNvSpPr>
            <p:nvPr/>
          </p:nvSpPr>
          <p:spPr bwMode="auto">
            <a:xfrm>
              <a:off x="7810561" y="886299"/>
              <a:ext cx="914404" cy="277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sz="1600" b="1" i="0" u="none" dirty="0">
                  <a:solidFill>
                    <a:srgbClr val="0000FF"/>
                  </a:solidFill>
                  <a:latin typeface="+mn-lt"/>
                  <a:cs typeface="Arial" panose="020B0604020202020204" pitchFamily="34" charset="0"/>
                </a:rPr>
                <a:t>OTT BOX</a:t>
              </a:r>
              <a:endParaRPr lang="zh-TW" altLang="en-US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76" name="圓角矩形 75"/>
            <p:cNvSpPr/>
            <p:nvPr/>
          </p:nvSpPr>
          <p:spPr bwMode="auto">
            <a:xfrm>
              <a:off x="7874373" y="2835121"/>
              <a:ext cx="786779" cy="1838018"/>
            </a:xfrm>
            <a:prstGeom prst="round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txBody>
            <a:bodyPr/>
            <a:lstStyle/>
            <a:p>
              <a:pPr eaLnBrk="0" hangingPunct="0">
                <a:defRPr/>
              </a:pPr>
              <a:endParaRPr lang="zh-TW" altLang="en-US">
                <a:cs typeface="Arial" pitchFamily="34" charset="0"/>
              </a:endParaRPr>
            </a:p>
          </p:txBody>
        </p:sp>
        <p:sp>
          <p:nvSpPr>
            <p:cNvPr id="78" name="矩形 11"/>
            <p:cNvSpPr>
              <a:spLocks noChangeArrowheads="1"/>
            </p:cNvSpPr>
            <p:nvPr/>
          </p:nvSpPr>
          <p:spPr bwMode="auto">
            <a:xfrm>
              <a:off x="7816983" y="4104592"/>
              <a:ext cx="924214" cy="37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Pie</a:t>
              </a:r>
            </a:p>
            <a:p>
              <a:pPr algn="ctr"/>
              <a:r>
                <a:rPr lang="en-US" altLang="zh-TW" b="1" i="0" u="none" dirty="0">
                  <a:solidFill>
                    <a:srgbClr val="0000CC"/>
                  </a:solidFill>
                  <a:latin typeface="+mn-lt"/>
                  <a:cs typeface="Arial" panose="020B0604020202020204" pitchFamily="34" charset="0"/>
                </a:rPr>
                <a:t>9.0</a:t>
              </a:r>
              <a:endParaRPr lang="zh-TW" altLang="en-US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endParaRPr>
            </a:p>
          </p:txBody>
        </p:sp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1" cstate="print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9957" b="90909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7623" y="3293691"/>
              <a:ext cx="1200277" cy="756030"/>
            </a:xfrm>
            <a:prstGeom prst="rect">
              <a:avLst/>
            </a:prstGeom>
          </p:spPr>
        </p:pic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23" cstate="print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11515" b="93939" l="5385" r="92308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0797" y="1562102"/>
              <a:ext cx="814168" cy="516683"/>
            </a:xfrm>
            <a:prstGeom prst="rect">
              <a:avLst/>
            </a:prstGeom>
          </p:spPr>
        </p:pic>
      </p:grpSp>
      <p:sp>
        <p:nvSpPr>
          <p:cNvPr id="77" name="圓角矩形 76"/>
          <p:cNvSpPr/>
          <p:nvPr/>
        </p:nvSpPr>
        <p:spPr bwMode="auto">
          <a:xfrm>
            <a:off x="10459689" y="1343779"/>
            <a:ext cx="1098401" cy="4924309"/>
          </a:xfrm>
          <a:prstGeom prst="roundRect">
            <a:avLst/>
          </a:prstGeom>
          <a:solidFill>
            <a:srgbClr val="39C6E7">
              <a:alpha val="49804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eaLnBrk="0" hangingPunct="0">
              <a:defRPr/>
            </a:pPr>
            <a:endParaRPr lang="zh-TW" altLang="en-US">
              <a:cs typeface="Arial" pitchFamily="34" charset="0"/>
            </a:endParaRPr>
          </a:p>
        </p:txBody>
      </p:sp>
      <p:sp>
        <p:nvSpPr>
          <p:cNvPr id="79" name="圓角矩形 78"/>
          <p:cNvSpPr/>
          <p:nvPr/>
        </p:nvSpPr>
        <p:spPr bwMode="auto">
          <a:xfrm>
            <a:off x="10536896" y="3837109"/>
            <a:ext cx="943984" cy="2240913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eaLnBrk="0" hangingPunct="0">
              <a:defRPr/>
            </a:pPr>
            <a:endParaRPr lang="zh-TW" altLang="en-US">
              <a:cs typeface="Arial" pitchFamily="34" charset="0"/>
            </a:endParaRPr>
          </a:p>
        </p:txBody>
      </p:sp>
      <p:sp>
        <p:nvSpPr>
          <p:cNvPr id="80" name="矩形 8"/>
          <p:cNvSpPr>
            <a:spLocks noChangeArrowheads="1"/>
          </p:cNvSpPr>
          <p:nvPr/>
        </p:nvSpPr>
        <p:spPr bwMode="auto">
          <a:xfrm>
            <a:off x="10475822" y="1440946"/>
            <a:ext cx="109710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9pPr>
          </a:lstStyle>
          <a:p>
            <a:pPr algn="ctr"/>
            <a:r>
              <a:rPr lang="en-US" altLang="zh-TW" sz="1600" b="1" i="0" u="none" dirty="0">
                <a:solidFill>
                  <a:srgbClr val="0000FF"/>
                </a:solidFill>
                <a:latin typeface="+mn-lt"/>
                <a:cs typeface="Arial" panose="020B0604020202020204" pitchFamily="34" charset="0"/>
              </a:rPr>
              <a:t>OTT BOX</a:t>
            </a:r>
            <a:endParaRPr lang="zh-TW" altLang="en-US" sz="1600" b="1" i="0" u="none" dirty="0">
              <a:solidFill>
                <a:srgbClr val="0000FF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81" name="文字方塊 110"/>
          <p:cNvSpPr txBox="1">
            <a:spLocks noChangeArrowheads="1"/>
          </p:cNvSpPr>
          <p:nvPr/>
        </p:nvSpPr>
        <p:spPr bwMode="auto">
          <a:xfrm>
            <a:off x="10575310" y="1814371"/>
            <a:ext cx="9012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9pPr>
          </a:lstStyle>
          <a:p>
            <a:pPr eaLnBrk="1" hangingPunct="1"/>
            <a:r>
              <a:rPr lang="en-US" altLang="zh-TW" b="1" dirty="0">
                <a:solidFill>
                  <a:srgbClr val="0000FF"/>
                </a:solidFill>
                <a:latin typeface="+mn-lt"/>
              </a:rPr>
              <a:t>Android TV</a:t>
            </a:r>
            <a:endParaRPr lang="zh-TW" altLang="en-US" b="1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82" name="圖片 81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1515" b="93939" l="5385" r="923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895" y="2267475"/>
            <a:ext cx="932247" cy="601180"/>
          </a:xfrm>
          <a:prstGeom prst="rect">
            <a:avLst/>
          </a:prstGeom>
        </p:spPr>
      </p:pic>
      <p:sp>
        <p:nvSpPr>
          <p:cNvPr id="83" name="矩形 11"/>
          <p:cNvSpPr>
            <a:spLocks noChangeArrowheads="1"/>
          </p:cNvSpPr>
          <p:nvPr/>
        </p:nvSpPr>
        <p:spPr bwMode="auto">
          <a:xfrm>
            <a:off x="10475821" y="5438574"/>
            <a:ext cx="110888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1pPr>
            <a:lvl2pPr marL="742950" indent="-28575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2pPr>
            <a:lvl3pPr marL="11430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3pPr>
            <a:lvl4pPr marL="16002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4pPr>
            <a:lvl5pPr marL="2057400" indent="-228600" eaLnBrk="0" hangingPunct="0"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 u="sng">
                <a:solidFill>
                  <a:schemeClr val="tx1"/>
                </a:solidFill>
                <a:latin typeface="Times New Roman" panose="02020603050405020304" pitchFamily="18" charset="0"/>
                <a:ea typeface="華康中楷體"/>
                <a:cs typeface="華康中楷體"/>
              </a:defRPr>
            </a:lvl9pPr>
          </a:lstStyle>
          <a:p>
            <a:pPr algn="ctr"/>
            <a:r>
              <a:rPr lang="en-US" altLang="zh-TW" b="1" i="0" u="none" dirty="0">
                <a:solidFill>
                  <a:srgbClr val="0000CC"/>
                </a:solidFill>
                <a:latin typeface="+mn-lt"/>
                <a:cs typeface="Arial" panose="020B0604020202020204" pitchFamily="34" charset="0"/>
              </a:rPr>
              <a:t>Android 10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1560" y="4623712"/>
            <a:ext cx="938185" cy="493304"/>
          </a:xfrm>
          <a:prstGeom prst="rect">
            <a:avLst/>
          </a:prstGeom>
        </p:spPr>
      </p:pic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0363" y="3072389"/>
            <a:ext cx="978589" cy="555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240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C3A1EF9-DE97-844F-B061-0026C229DD45}"/>
              </a:ext>
            </a:extLst>
          </p:cNvPr>
          <p:cNvSpPr txBox="1"/>
          <p:nvPr/>
        </p:nvSpPr>
        <p:spPr>
          <a:xfrm flipH="1">
            <a:off x="15667" y="19051"/>
            <a:ext cx="10670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7.1.2 Model name of developed products-Android TV CTS Certification Experience</a:t>
            </a:r>
            <a:endParaRPr lang="zh-TW" altLang="en-US" sz="2400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A439DB5-F002-A741-8EC2-463D0484230E}"/>
              </a:ext>
            </a:extLst>
          </p:cNvPr>
          <p:cNvSpPr/>
          <p:nvPr/>
        </p:nvSpPr>
        <p:spPr>
          <a:xfrm>
            <a:off x="15667" y="985456"/>
            <a:ext cx="103991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already got Android TV CTS certifications for Android OTT/STB products. Below is product list we ever made in Android portal website.</a:t>
            </a:r>
          </a:p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There are many other projects get CTS under customer’s name done by Foxconn and not listed here below</a:t>
            </a:r>
            <a:endParaRPr lang="zh-TW" altLang="zh-TW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xmlns="" id="{25D11E3C-A82F-EA45-9AD2-8148F0DE798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21546" y="2321193"/>
          <a:ext cx="11515413" cy="3973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059">
                  <a:extLst>
                    <a:ext uri="{9D8B030D-6E8A-4147-A177-3AD203B41FA5}">
                      <a16:colId xmlns:a16="http://schemas.microsoft.com/office/drawing/2014/main" xmlns="" val="2451699359"/>
                    </a:ext>
                  </a:extLst>
                </a:gridCol>
                <a:gridCol w="1369448">
                  <a:extLst>
                    <a:ext uri="{9D8B030D-6E8A-4147-A177-3AD203B41FA5}">
                      <a16:colId xmlns:a16="http://schemas.microsoft.com/office/drawing/2014/main" xmlns="" val="1683075415"/>
                    </a:ext>
                  </a:extLst>
                </a:gridCol>
                <a:gridCol w="1920670">
                  <a:extLst>
                    <a:ext uri="{9D8B030D-6E8A-4147-A177-3AD203B41FA5}">
                      <a16:colId xmlns:a16="http://schemas.microsoft.com/office/drawing/2014/main" xmlns="" val="2555563056"/>
                    </a:ext>
                  </a:extLst>
                </a:gridCol>
                <a:gridCol w="1645059">
                  <a:extLst>
                    <a:ext uri="{9D8B030D-6E8A-4147-A177-3AD203B41FA5}">
                      <a16:colId xmlns:a16="http://schemas.microsoft.com/office/drawing/2014/main" xmlns="" val="564595755"/>
                    </a:ext>
                  </a:extLst>
                </a:gridCol>
                <a:gridCol w="1645059">
                  <a:extLst>
                    <a:ext uri="{9D8B030D-6E8A-4147-A177-3AD203B41FA5}">
                      <a16:colId xmlns:a16="http://schemas.microsoft.com/office/drawing/2014/main" xmlns="" val="2782060946"/>
                    </a:ext>
                  </a:extLst>
                </a:gridCol>
                <a:gridCol w="1645059">
                  <a:extLst>
                    <a:ext uri="{9D8B030D-6E8A-4147-A177-3AD203B41FA5}">
                      <a16:colId xmlns:a16="http://schemas.microsoft.com/office/drawing/2014/main" xmlns="" val="711725880"/>
                    </a:ext>
                  </a:extLst>
                </a:gridCol>
                <a:gridCol w="1645059">
                  <a:extLst>
                    <a:ext uri="{9D8B030D-6E8A-4147-A177-3AD203B41FA5}">
                      <a16:colId xmlns:a16="http://schemas.microsoft.com/office/drawing/2014/main" xmlns="" val="3893244994"/>
                    </a:ext>
                  </a:extLst>
                </a:gridCol>
              </a:tblGrid>
              <a:tr h="493622"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Customer 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Device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Device Type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Model Name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Launched OS Ver.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Launch Date</a:t>
                      </a:r>
                      <a:endParaRPr lang="zh-TW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600" dirty="0"/>
                        <a:t>Upgraded OS Ver.</a:t>
                      </a:r>
                      <a:endParaRPr lang="zh-TW" alt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93673379"/>
                  </a:ext>
                </a:extLst>
              </a:tr>
              <a:tr h="493622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TBC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Hybrid STB(DVB-C)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TATV_8000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9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Jun. 2020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11 (released in Q4)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32913225"/>
                  </a:ext>
                </a:extLst>
              </a:tr>
              <a:tr h="493622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SKB/ALT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IPTV STB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BFX-UH200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AOSP 9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Nov. 2019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N/A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74069284"/>
                  </a:ext>
                </a:extLst>
              </a:tr>
              <a:tr h="493622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SKB/ALT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IPTV STB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BFX-AT100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9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Jul. 2019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10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77353068"/>
                  </a:ext>
                </a:extLst>
              </a:tr>
              <a:tr h="493622">
                <a:tc>
                  <a:txBody>
                    <a:bodyPr/>
                    <a:lstStyle/>
                    <a:p>
                      <a:r>
                        <a:rPr lang="en-US" altLang="zh-TW" sz="1400" dirty="0" err="1"/>
                        <a:t>Flnet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OTT Box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ba201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7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Jun. 2018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N/A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07617434"/>
                  </a:ext>
                </a:extLst>
              </a:tr>
              <a:tr h="493622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PCCW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/>
                        <a:t>OTT Box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hk101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7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May. 2018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9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22011641"/>
                  </a:ext>
                </a:extLst>
              </a:tr>
              <a:tr h="493622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CJ Hello Vision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/>
                        <a:t>OTT Box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kr101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7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Nov. 2017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8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87151345"/>
                  </a:ext>
                </a:extLst>
              </a:tr>
              <a:tr h="493622">
                <a:tc>
                  <a:txBody>
                    <a:bodyPr/>
                    <a:lstStyle/>
                    <a:p>
                      <a:r>
                        <a:rPr lang="en-US" altLang="zh-TW" sz="1400" dirty="0" err="1"/>
                        <a:t>Flnet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/>
                        <a:t>OTT Box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ba101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6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Jan. 2017</a:t>
                      </a:r>
                      <a:endParaRPr lang="zh-TW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Android TV 7</a:t>
                      </a:r>
                      <a:endParaRPr lang="zh-TW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07678891"/>
                  </a:ext>
                </a:extLst>
              </a:tr>
            </a:tbl>
          </a:graphicData>
        </a:graphic>
      </p:graphicFrame>
      <p:pic>
        <p:nvPicPr>
          <p:cNvPr id="6" name="Picture 3" descr="F:\B tv Smart 3.png">
            <a:extLst>
              <a:ext uri="{FF2B5EF4-FFF2-40B4-BE49-F238E27FC236}">
                <a16:creationId xmlns:a16="http://schemas.microsoft.com/office/drawing/2014/main" xmlns="" id="{E5DEDADA-6A41-104A-BBD1-264EC3E1C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5204" y="3357555"/>
            <a:ext cx="618865" cy="452387"/>
          </a:xfrm>
          <a:prstGeom prst="rect">
            <a:avLst/>
          </a:prstGeom>
          <a:noFill/>
        </p:spPr>
      </p:pic>
      <p:pic>
        <p:nvPicPr>
          <p:cNvPr id="7" name="Picture 3" descr="F:\B tv Smart 3.png">
            <a:extLst>
              <a:ext uri="{FF2B5EF4-FFF2-40B4-BE49-F238E27FC236}">
                <a16:creationId xmlns:a16="http://schemas.microsoft.com/office/drawing/2014/main" xmlns="" id="{BC7AD698-4246-3543-B9A4-B1E0A93F7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5204" y="3855563"/>
            <a:ext cx="618865" cy="452387"/>
          </a:xfrm>
          <a:prstGeom prst="rect">
            <a:avLst/>
          </a:prstGeom>
          <a:noFill/>
        </p:spPr>
      </p:pic>
      <p:pic>
        <p:nvPicPr>
          <p:cNvPr id="9" name="Picture 2" descr="F:\TATV-8000.png">
            <a:extLst>
              <a:ext uri="{FF2B5EF4-FFF2-40B4-BE49-F238E27FC236}">
                <a16:creationId xmlns:a16="http://schemas.microsoft.com/office/drawing/2014/main" xmlns="" id="{00A5BFF2-54B0-A344-BBFD-915CF2834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4964" y="2839651"/>
            <a:ext cx="783450" cy="462235"/>
          </a:xfrm>
          <a:prstGeom prst="rect">
            <a:avLst/>
          </a:prstGeom>
          <a:noFill/>
        </p:spPr>
      </p:pic>
      <p:pic>
        <p:nvPicPr>
          <p:cNvPr id="10" name="內容版面配置區 7" descr="front_20161118 copy.gif">
            <a:extLst>
              <a:ext uri="{FF2B5EF4-FFF2-40B4-BE49-F238E27FC236}">
                <a16:creationId xmlns:a16="http://schemas.microsoft.com/office/drawing/2014/main" xmlns="" id="{F2A8830F-21EC-374A-985D-FE980A4BC9C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7790" y="5842320"/>
            <a:ext cx="833790" cy="452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60A16513-D011-E243-809A-428711D572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422" y="4894298"/>
            <a:ext cx="744008" cy="33505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03167D79-A1AE-5A4A-A91A-69711B333D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32" b="17248"/>
          <a:stretch/>
        </p:blipFill>
        <p:spPr>
          <a:xfrm>
            <a:off x="2170892" y="5298985"/>
            <a:ext cx="938784" cy="518384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xmlns="" id="{52A48EFF-AF78-A341-A29C-9806E4C8139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147" y="4328620"/>
            <a:ext cx="849267" cy="51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1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1371" y="703295"/>
            <a:ext cx="9956015" cy="65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TW" sz="1800" b="1" i="1" dirty="0">
                <a:solidFill>
                  <a:srgbClr val="00B050"/>
                </a:solidFill>
                <a:latin typeface="+mn-lt"/>
              </a:rPr>
              <a:t>Google GMS TEST &amp; pre-CERTIFICATION for Android TV</a:t>
            </a:r>
            <a:endParaRPr lang="zh-TW" altLang="en-US" sz="1800" i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31371" y="887875"/>
            <a:ext cx="9339492" cy="5191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en-US" altLang="zh-TW" sz="1400" b="1" dirty="0">
              <a:solidFill>
                <a:srgbClr val="000000"/>
              </a:solidFill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1.CTS test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device’s </a:t>
            </a:r>
            <a:r>
              <a:rPr lang="en-US" altLang="zh-TW" sz="1600" dirty="0"/>
              <a:t>compatibility.</a:t>
            </a:r>
            <a:endParaRPr lang="en-US" altLang="zh-TW" sz="16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2.CTS Verifier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device’s </a:t>
            </a:r>
            <a:r>
              <a:rPr lang="en-US" altLang="zh-TW" sz="1600" dirty="0"/>
              <a:t>compatibility that can not be automated.</a:t>
            </a: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3.GTS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device’s Google GMS </a:t>
            </a:r>
            <a:r>
              <a:rPr lang="en-US" altLang="zh-TW" sz="1600" dirty="0"/>
              <a:t>compatibility.</a:t>
            </a: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4.VTS/CTS-GSI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compliance to Treble architecture</a:t>
            </a: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5.STS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 is updated with latest security patches</a:t>
            </a: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6.</a:t>
            </a:r>
            <a:r>
              <a:rPr lang="en-US" altLang="zh-TW" sz="1600" dirty="0"/>
              <a:t> </a:t>
            </a:r>
            <a:r>
              <a:rPr lang="en-US" altLang="zh-TW" sz="1600" b="1" dirty="0"/>
              <a:t>TV Test Suite (TVTS</a:t>
            </a:r>
            <a:r>
              <a:rPr lang="en-US" altLang="zh-TW" sz="1600" dirty="0"/>
              <a:t>)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 –to verify Android TV device’s </a:t>
            </a:r>
            <a:r>
              <a:rPr lang="en-US" altLang="zh-TW" sz="1600" dirty="0"/>
              <a:t>compatibility.</a:t>
            </a:r>
            <a:endParaRPr lang="en-US" altLang="zh-TW" sz="16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7.Smoke Tests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tests cover the following functionalities</a:t>
            </a: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endParaRPr lang="en-US" altLang="zh-TW" sz="16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/>
            </a:pP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8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.</a:t>
            </a:r>
            <a:r>
              <a:rPr lang="en-US" altLang="zh-TW" sz="1600" b="1" dirty="0">
                <a:solidFill>
                  <a:srgbClr val="000000"/>
                </a:solidFill>
                <a:cs typeface="Times New Roman" panose="02020603050405020304" pitchFamily="18" charset="0"/>
              </a:rPr>
              <a:t>Function test 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– to verify device’s functions, like network</a:t>
            </a:r>
            <a:r>
              <a:rPr lang="zh-TW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video player</a:t>
            </a:r>
            <a:r>
              <a:rPr lang="zh-TW" altLang="en-US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TW" sz="1600" dirty="0">
                <a:solidFill>
                  <a:srgbClr val="000000"/>
                </a:solidFill>
                <a:cs typeface="Times New Roman" panose="02020603050405020304" pitchFamily="18" charset="0"/>
              </a:rPr>
              <a:t>USB port… </a:t>
            </a:r>
          </a:p>
        </p:txBody>
      </p:sp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224" y="1028733"/>
            <a:ext cx="2879491" cy="211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8" y="1124744"/>
            <a:ext cx="1248139" cy="2066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群組 15"/>
          <p:cNvGrpSpPr/>
          <p:nvPr/>
        </p:nvGrpSpPr>
        <p:grpSpPr>
          <a:xfrm>
            <a:off x="681183" y="3717032"/>
            <a:ext cx="6758967" cy="1440160"/>
            <a:chOff x="1189376" y="2839528"/>
            <a:chExt cx="4844885" cy="936013"/>
          </a:xfrm>
        </p:grpSpPr>
        <p:sp>
          <p:nvSpPr>
            <p:cNvPr id="17" name="矩形 2"/>
            <p:cNvSpPr>
              <a:spLocks noChangeArrowheads="1"/>
            </p:cNvSpPr>
            <p:nvPr/>
          </p:nvSpPr>
          <p:spPr bwMode="auto">
            <a:xfrm>
              <a:off x="1189376" y="2839528"/>
              <a:ext cx="1128537" cy="936013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t"/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sz="1333" i="0" u="none" dirty="0">
                  <a:latin typeface="+mj-lt"/>
                </a:rPr>
                <a:t>-Audio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</a:t>
              </a:r>
              <a:r>
                <a:rPr lang="en-US" altLang="zh-TW" sz="1333" i="0" u="none" dirty="0" err="1">
                  <a:latin typeface="+mj-lt"/>
                </a:rPr>
                <a:t>Youtube</a:t>
              </a:r>
              <a:endParaRPr lang="en-US" altLang="zh-TW" sz="1333" i="0" u="none" dirty="0">
                <a:latin typeface="+mj-lt"/>
              </a:endParaRP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-Play Movies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-Play Games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-Remote Controls</a:t>
              </a:r>
            </a:p>
          </p:txBody>
        </p:sp>
        <p:sp>
          <p:nvSpPr>
            <p:cNvPr id="18" name="矩形 17"/>
            <p:cNvSpPr/>
            <p:nvPr/>
          </p:nvSpPr>
          <p:spPr bwMode="auto">
            <a:xfrm>
              <a:off x="2428906" y="2839528"/>
              <a:ext cx="1144800" cy="9288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t"/>
            <a:lstStyle/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-Voice Search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-Companion App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-Voice Actions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-Accessories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-Cast</a:t>
              </a:r>
            </a:p>
            <a:p>
              <a:pPr>
                <a:defRPr/>
              </a:pPr>
              <a:r>
                <a:rPr lang="en-US" altLang="zh-TW" sz="1333" dirty="0">
                  <a:solidFill>
                    <a:srgbClr val="000000"/>
                  </a:solidFill>
                  <a:latin typeface="+mj-lt"/>
                  <a:cs typeface="Times New Roman" panose="02020603050405020304" pitchFamily="18" charset="0"/>
                </a:rPr>
                <a:t>-Standby, etc</a:t>
              </a:r>
              <a:r>
                <a:rPr lang="en-US" altLang="zh-TW" sz="1333" dirty="0">
                  <a:solidFill>
                    <a:srgbClr val="000000"/>
                  </a:solidFill>
                  <a:latin typeface="+mj-lt"/>
                </a:rPr>
                <a:t>.</a:t>
              </a:r>
            </a:p>
            <a:p>
              <a:pPr>
                <a:defRPr/>
              </a:pPr>
              <a:endParaRPr lang="zh-TW" altLang="en-US" sz="1333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19" name="矩形 4"/>
            <p:cNvSpPr>
              <a:spLocks noChangeArrowheads="1"/>
            </p:cNvSpPr>
            <p:nvPr/>
          </p:nvSpPr>
          <p:spPr bwMode="auto">
            <a:xfrm>
              <a:off x="3668435" y="2846853"/>
              <a:ext cx="1144800" cy="92868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t"/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sz="1333" i="0" u="none" dirty="0">
                  <a:latin typeface="+mj-lt"/>
                </a:rPr>
                <a:t>-Boot-up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-Launcher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-HDMI CEC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-HDMI ARC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-Component Input</a:t>
              </a:r>
            </a:p>
            <a:p>
              <a:pPr eaLnBrk="1" hangingPunct="1"/>
              <a:endParaRPr lang="zh-TW" altLang="en-US" sz="1333" i="0" u="none" dirty="0">
                <a:latin typeface="+mj-lt"/>
              </a:endParaRPr>
            </a:p>
          </p:txBody>
        </p:sp>
        <p:sp>
          <p:nvSpPr>
            <p:cNvPr id="20" name="矩形 5"/>
            <p:cNvSpPr>
              <a:spLocks noChangeArrowheads="1"/>
            </p:cNvSpPr>
            <p:nvPr/>
          </p:nvSpPr>
          <p:spPr bwMode="auto">
            <a:xfrm>
              <a:off x="4888351" y="2839640"/>
              <a:ext cx="1145910" cy="928688"/>
            </a:xfrm>
            <a:prstGeom prst="rect">
              <a:avLst/>
            </a:prstGeom>
            <a:solidFill>
              <a:schemeClr val="accent1"/>
            </a:solidFill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t"/>
            <a:lstStyle>
              <a:lvl1pPr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1pPr>
              <a:lvl2pPr marL="742950" indent="-28575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2pPr>
              <a:lvl3pPr marL="11430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3pPr>
              <a:lvl4pPr marL="16002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4pPr>
              <a:lvl5pPr marL="2057400" indent="-228600" eaLnBrk="0" hangingPunct="0"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i="1" u="sng">
                  <a:solidFill>
                    <a:schemeClr val="tx1"/>
                  </a:solidFill>
                  <a:latin typeface="Times New Roman" panose="02020603050405020304" pitchFamily="18" charset="0"/>
                  <a:ea typeface="華康中楷體"/>
                  <a:cs typeface="華康中楷體"/>
                </a:defRPr>
              </a:lvl9pPr>
            </a:lstStyle>
            <a:p>
              <a:pPr eaLnBrk="1" hangingPunct="1"/>
              <a:r>
                <a:rPr lang="en-US" altLang="zh-TW" sz="1333" i="0" u="none" dirty="0">
                  <a:latin typeface="+mj-lt"/>
                </a:rPr>
                <a:t>-Optical Audio Out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-Restricted Profile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-Client ID check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-Serial number check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-Games</a:t>
              </a:r>
            </a:p>
            <a:p>
              <a:pPr eaLnBrk="1" hangingPunct="1"/>
              <a:r>
                <a:rPr lang="en-US" altLang="zh-TW" sz="1333" i="0" u="none" dirty="0">
                  <a:latin typeface="+mj-lt"/>
                </a:rPr>
                <a:t>-Apps</a:t>
              </a:r>
            </a:p>
            <a:p>
              <a:pPr eaLnBrk="1" hangingPunct="1"/>
              <a:endParaRPr lang="zh-TW" altLang="en-US" sz="1333" i="0" u="none" dirty="0">
                <a:latin typeface="+mj-lt"/>
              </a:endParaRPr>
            </a:p>
          </p:txBody>
        </p:sp>
      </p:grpSp>
      <p:graphicFrame>
        <p:nvGraphicFramePr>
          <p:cNvPr id="2" name="物件 1"/>
          <p:cNvGraphicFramePr>
            <a:graphicFrameLocks noChangeAspect="1"/>
          </p:cNvGraphicFramePr>
          <p:nvPr/>
        </p:nvGraphicFramePr>
        <p:xfrm>
          <a:off x="7920203" y="3672135"/>
          <a:ext cx="1728192" cy="2605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4" name="工作表" r:id="rId5" imgW="4819650" imgH="7077170" progId="Excel.Sheet.12">
                  <p:embed/>
                </p:oleObj>
              </mc:Choice>
              <mc:Fallback>
                <p:oleObj name="工作表" r:id="rId5" imgW="4819650" imgH="707717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0203" y="3672135"/>
                        <a:ext cx="1728192" cy="26052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物件 2"/>
          <p:cNvGraphicFramePr>
            <a:graphicFrameLocks noChangeAspect="1"/>
          </p:cNvGraphicFramePr>
          <p:nvPr/>
        </p:nvGraphicFramePr>
        <p:xfrm>
          <a:off x="9770864" y="3674466"/>
          <a:ext cx="1785681" cy="2642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5" name="工作表" r:id="rId7" imgW="4819650" imgH="7829550" progId="Excel.Sheet.12">
                  <p:embed/>
                </p:oleObj>
              </mc:Choice>
              <mc:Fallback>
                <p:oleObj name="工作表" r:id="rId7" imgW="4819650" imgH="782955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0864" y="3674466"/>
                        <a:ext cx="1785681" cy="26425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3"/>
          <p:cNvSpPr txBox="1">
            <a:spLocks noChangeArrowheads="1"/>
          </p:cNvSpPr>
          <p:nvPr/>
        </p:nvSpPr>
        <p:spPr bwMode="white">
          <a:xfrm>
            <a:off x="0" y="0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400" b="1" kern="0" dirty="0" smtClean="0">
                <a:ea typeface="微軟正黑體" pitchFamily="34" charset="-120"/>
                <a:cs typeface="+mj-cs"/>
              </a:rPr>
              <a:t>7.4.1 </a:t>
            </a:r>
            <a:r>
              <a:rPr lang="en-US" altLang="zh-TW" sz="2400" b="1" dirty="0" err="1" smtClean="0"/>
              <a:t>xTS</a:t>
            </a:r>
            <a:r>
              <a:rPr lang="en-US" altLang="zh-TW" sz="2400" b="1" dirty="0" smtClean="0"/>
              <a:t> certification</a:t>
            </a:r>
            <a:endParaRPr lang="zh-TW" altLang="en-US" sz="24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8546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553F76CC-CDE5-E64A-8F2F-3C55498383F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110" y="1557495"/>
            <a:ext cx="3888710" cy="47629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C3A1EF9-DE97-844F-B061-0026C229DD45}"/>
              </a:ext>
            </a:extLst>
          </p:cNvPr>
          <p:cNvSpPr txBox="1"/>
          <p:nvPr/>
        </p:nvSpPr>
        <p:spPr>
          <a:xfrm flipH="1">
            <a:off x="6702" y="1909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smtClean="0"/>
              <a:t>7.4.2 Netflix authentication</a:t>
            </a:r>
            <a:endParaRPr lang="zh-TW" altLang="en-US" sz="2400" b="1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32D3267C-AE1F-B342-B0BA-0B75AF2D47A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461" y="1557495"/>
            <a:ext cx="3888711" cy="476291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1A439DB5-F002-A741-8EC2-463D0484230E}"/>
              </a:ext>
            </a:extLst>
          </p:cNvPr>
          <p:cNvSpPr/>
          <p:nvPr/>
        </p:nvSpPr>
        <p:spPr>
          <a:xfrm>
            <a:off x="764581" y="780301"/>
            <a:ext cx="103991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</a:t>
            </a: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experiences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get NTS Certifications </a:t>
            </a: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Android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OTT box products. </a:t>
            </a:r>
            <a:endParaRPr lang="en-US" altLang="zh-TW" kern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4215" indent="-450215">
              <a:buFont typeface="Arial" panose="020B0604020202020204" pitchFamily="34" charset="0"/>
              <a:buChar char="•"/>
            </a:pP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Below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Netflix certification </a:t>
            </a:r>
            <a:r>
              <a:rPr lang="en-US" altLang="zh-TW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letter for reference.</a:t>
            </a:r>
            <a:endParaRPr lang="zh-TW" altLang="zh-TW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18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5C3A1EF9-DE97-844F-B061-0026C229DD45}"/>
              </a:ext>
            </a:extLst>
          </p:cNvPr>
          <p:cNvSpPr txBox="1"/>
          <p:nvPr/>
        </p:nvSpPr>
        <p:spPr>
          <a:xfrm flipH="1">
            <a:off x="5705" y="8963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7.4.2 Netflix </a:t>
            </a:r>
            <a:r>
              <a:rPr lang="en-US" altLang="zh-TW" sz="2400" b="1" dirty="0" smtClean="0"/>
              <a:t>authentication -Netflix </a:t>
            </a:r>
            <a:r>
              <a:rPr lang="en-US" altLang="zh-TW" sz="2400" b="1" dirty="0"/>
              <a:t>Certification Steps</a:t>
            </a:r>
            <a:endParaRPr lang="zh-TW" altLang="en-US" sz="2400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CBA0196-50FB-F04E-9547-4F0033CC1DDA}"/>
              </a:ext>
            </a:extLst>
          </p:cNvPr>
          <p:cNvSpPr/>
          <p:nvPr/>
        </p:nvSpPr>
        <p:spPr>
          <a:xfrm>
            <a:off x="640971" y="470628"/>
            <a:ext cx="1060254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04215" indent="-450215"/>
            <a:endParaRPr lang="zh-TW" altLang="zh-TW" kern="1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needs to ask for Netflix’s permission to allow the product to enter Netflix certification.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Netflix agrees to certificate the product. Then c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reate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project in Netflix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 portal and fill the product related information. Also apply RAE test equipment from Netflix.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end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product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device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and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RCU(R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emote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ontrol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Unit)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to Netflix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The Netflix logo on RCU has to meet Netflix’s requirements.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Dolby Vision need to be supported, the product needs to pass Dolby Vision Certification first.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Android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C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TS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ertification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 internal NTS testing until all of NTS test items are passed.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Submit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F/W 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image to Netflix to certify your device</a:t>
            </a: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If any critical issues fail, fix them and repeat Step 6.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altLang="zh-TW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Until all critical issues are fixed or Netflix agrees exemption on failed items, Netflix will give a Certification Pass Report to allow F/W image deployment.</a:t>
            </a:r>
            <a:endParaRPr lang="zh-TW" altLang="zh-TW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36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5C3A1EF9-DE97-844F-B061-0026C229DD45}"/>
              </a:ext>
            </a:extLst>
          </p:cNvPr>
          <p:cNvSpPr txBox="1"/>
          <p:nvPr/>
        </p:nvSpPr>
        <p:spPr>
          <a:xfrm flipH="1">
            <a:off x="96352" y="64663"/>
            <a:ext cx="9047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7.4.2 Netflix </a:t>
            </a:r>
            <a:r>
              <a:rPr lang="en-US" altLang="zh-TW" sz="2400" b="1" dirty="0" smtClean="0"/>
              <a:t>authentication -Netflix </a:t>
            </a:r>
            <a:r>
              <a:rPr lang="en-US" altLang="zh-TW" sz="2400" b="1" dirty="0"/>
              <a:t>Certification Steps Flow</a:t>
            </a:r>
            <a:endParaRPr lang="zh-TW" altLang="en-US" sz="2400" b="1" dirty="0"/>
          </a:p>
        </p:txBody>
      </p:sp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2C527021-829F-E441-8011-43A45674F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38" y="777236"/>
            <a:ext cx="7924800" cy="5817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2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橢圓 14"/>
          <p:cNvSpPr/>
          <p:nvPr/>
        </p:nvSpPr>
        <p:spPr>
          <a:xfrm>
            <a:off x="238539" y="682488"/>
            <a:ext cx="6400800" cy="5446643"/>
          </a:xfrm>
          <a:prstGeom prst="ellipse">
            <a:avLst/>
          </a:prstGeom>
          <a:solidFill>
            <a:schemeClr val="accent4">
              <a:lumMod val="40000"/>
              <a:lumOff val="60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513" y="1474636"/>
            <a:ext cx="490330" cy="49033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849" y="3133442"/>
            <a:ext cx="490330" cy="49033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836" y="4739918"/>
            <a:ext cx="490330" cy="490330"/>
          </a:xfrm>
          <a:prstGeom prst="rect">
            <a:avLst/>
          </a:prstGeom>
        </p:spPr>
      </p:pic>
      <p:cxnSp>
        <p:nvCxnSpPr>
          <p:cNvPr id="26" name="直線單箭頭接點 25"/>
          <p:cNvCxnSpPr/>
          <p:nvPr/>
        </p:nvCxnSpPr>
        <p:spPr>
          <a:xfrm flipV="1">
            <a:off x="6440557" y="1780607"/>
            <a:ext cx="589716" cy="440634"/>
          </a:xfrm>
          <a:prstGeom prst="straightConnector1">
            <a:avLst/>
          </a:prstGeom>
          <a:ln w="15875">
            <a:solidFill>
              <a:schemeClr val="tx2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Box 59"/>
          <p:cNvSpPr txBox="1">
            <a:spLocks noChangeArrowheads="1"/>
          </p:cNvSpPr>
          <p:nvPr/>
        </p:nvSpPr>
        <p:spPr bwMode="auto">
          <a:xfrm>
            <a:off x="7464641" y="1629445"/>
            <a:ext cx="4794066" cy="24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90488" indent="-904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70000"/>
              </a:lnSpc>
              <a:buFontTx/>
              <a:buChar char="•"/>
            </a:pPr>
            <a:r>
              <a:rPr lang="en-US" altLang="zh-TW" sz="1400" b="1" dirty="0">
                <a:solidFill>
                  <a:srgbClr val="0000FF"/>
                </a:solidFill>
                <a:cs typeface="Arial" panose="020B0604020202020204" pitchFamily="34" charset="0"/>
              </a:rPr>
              <a:t>Subjective / Objective / Peripheral / Video Streaming</a:t>
            </a:r>
          </a:p>
        </p:txBody>
      </p:sp>
      <p:grpSp>
        <p:nvGrpSpPr>
          <p:cNvPr id="50" name="群組 49"/>
          <p:cNvGrpSpPr/>
          <p:nvPr/>
        </p:nvGrpSpPr>
        <p:grpSpPr>
          <a:xfrm>
            <a:off x="7721481" y="1978856"/>
            <a:ext cx="3955321" cy="788523"/>
            <a:chOff x="7623309" y="1964966"/>
            <a:chExt cx="3955321" cy="788523"/>
          </a:xfrm>
        </p:grpSpPr>
        <p:graphicFrame>
          <p:nvGraphicFramePr>
            <p:cNvPr id="28" name="Object 4"/>
            <p:cNvGraphicFramePr>
              <a:graphicFrameLocks noChangeAspect="1"/>
            </p:cNvGraphicFramePr>
            <p:nvPr>
              <p:extLst/>
            </p:nvPr>
          </p:nvGraphicFramePr>
          <p:xfrm>
            <a:off x="7623309" y="1964966"/>
            <a:ext cx="862093" cy="5845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23" name="點陣圖影像" r:id="rId5" imgW="3123810" imgH="3833192" progId="PBrush">
                    <p:embed/>
                  </p:oleObj>
                </mc:Choice>
                <mc:Fallback>
                  <p:oleObj name="點陣圖影像" r:id="rId5" imgW="3123810" imgH="3833192" progId="PBrus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3309" y="1964966"/>
                          <a:ext cx="862093" cy="58459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/>
                                <a:srcRect/>
                                <a:stretch>
                                  <a:fillRect/>
                                </a:stretch>
                              </a:blip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9" name="Picture 6" descr="http://tpcatv.com.tw/file/Image/CASE/101-11/tv.jpg"/>
            <p:cNvPicPr>
              <a:picLocks noChangeAspect="1" noChangeArrowheads="1"/>
            </p:cNvPicPr>
            <p:nvPr/>
          </p:nvPicPr>
          <p:blipFill>
            <a:blip r:embed="rId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524474" y="2014971"/>
              <a:ext cx="955888" cy="3660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1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8424601" y="2530440"/>
              <a:ext cx="1069974" cy="22304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grpSp>
          <p:nvGrpSpPr>
            <p:cNvPr id="33" name="群組 32"/>
            <p:cNvGrpSpPr/>
            <p:nvPr/>
          </p:nvGrpSpPr>
          <p:grpSpPr>
            <a:xfrm>
              <a:off x="9638932" y="1973449"/>
              <a:ext cx="825254" cy="715611"/>
              <a:chOff x="2562746" y="6060352"/>
              <a:chExt cx="825254" cy="715611"/>
            </a:xfrm>
          </p:grpSpPr>
          <p:pic>
            <p:nvPicPr>
              <p:cNvPr id="34" name="Picture 6" descr="http://dinghao-trade.com/pic/200910206554656670.jpg"/>
              <p:cNvPicPr>
                <a:picLocks noChangeAspect="1" noChangeArrowheads="1"/>
              </p:cNvPicPr>
              <p:nvPr/>
            </p:nvPicPr>
            <p:blipFill>
              <a:blip r:embed="rId9" cstate="screen">
                <a:clrChange>
                  <a:clrFrom>
                    <a:srgbClr val="FBFCF7"/>
                  </a:clrFrom>
                  <a:clrTo>
                    <a:srgbClr val="FBFCF7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622956" y="6473312"/>
                <a:ext cx="323395" cy="3026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5" name="Picture 11" descr="http://www.bestlaptopsreviews.org/wp-content/uploads/2013/01/keyboard-usb.jpg"/>
              <p:cNvPicPr>
                <a:picLocks noChangeAspect="1" noChangeArrowheads="1"/>
              </p:cNvPicPr>
              <p:nvPr/>
            </p:nvPicPr>
            <p:blipFill>
              <a:blip r:embed="rId10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562746" y="6060352"/>
                <a:ext cx="759042" cy="4268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6" name="Picture 13" descr="http://www.pclaunches.com/entry_images/1107/21/sigma-apo-mouse1-thumb-450x337.jpg"/>
              <p:cNvPicPr>
                <a:picLocks noChangeAspect="1" noChangeArrowheads="1"/>
              </p:cNvPicPr>
              <p:nvPr/>
            </p:nvPicPr>
            <p:blipFill>
              <a:blip r:embed="rId11" cstate="screen">
                <a:clrChange>
                  <a:clrFrom>
                    <a:srgbClr val="FBFBFB"/>
                  </a:clrFrom>
                  <a:clrTo>
                    <a:srgbClr val="FBFBFB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952697" y="6490574"/>
                <a:ext cx="435303" cy="24445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7" name="群組 36"/>
            <p:cNvGrpSpPr/>
            <p:nvPr/>
          </p:nvGrpSpPr>
          <p:grpSpPr>
            <a:xfrm>
              <a:off x="10703997" y="1973449"/>
              <a:ext cx="874633" cy="630779"/>
              <a:chOff x="1534830" y="6145184"/>
              <a:chExt cx="874633" cy="630779"/>
            </a:xfrm>
          </p:grpSpPr>
          <p:pic>
            <p:nvPicPr>
              <p:cNvPr id="38" name="Picture 75"/>
              <p:cNvPicPr>
                <a:picLocks noChangeAspect="1" noChangeArrowheads="1"/>
              </p:cNvPicPr>
              <p:nvPr/>
            </p:nvPicPr>
            <p:blipFill>
              <a:blip r:embed="rId12" cstate="print">
                <a:clrChange>
                  <a:clrFrom>
                    <a:srgbClr val="DADADA"/>
                  </a:clrFrom>
                  <a:clrTo>
                    <a:srgbClr val="DADADA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579990" y="6386792"/>
                <a:ext cx="767005" cy="3891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9" name="Picture 2"/>
              <p:cNvPicPr>
                <a:picLocks noChangeAspect="1" noChangeArrowheads="1"/>
              </p:cNvPicPr>
              <p:nvPr/>
            </p:nvPicPr>
            <p:blipFill>
              <a:blip r:embed="rId1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534830" y="6183426"/>
                <a:ext cx="442483" cy="1613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0" name="Picture 28" descr="vc_shuttle"/>
              <p:cNvPicPr>
                <a:picLocks noChangeAspect="1" noChangeArrowheads="1"/>
              </p:cNvPicPr>
              <p:nvPr/>
            </p:nvPicPr>
            <p:blipFill>
              <a:blip r:embed="rId14" cstate="screen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1988165" y="6145184"/>
                <a:ext cx="421298" cy="237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cxnSp>
        <p:nvCxnSpPr>
          <p:cNvPr id="41" name="直線單箭頭接點 40"/>
          <p:cNvCxnSpPr/>
          <p:nvPr/>
        </p:nvCxnSpPr>
        <p:spPr>
          <a:xfrm>
            <a:off x="6735415" y="3401851"/>
            <a:ext cx="294858" cy="3958"/>
          </a:xfrm>
          <a:prstGeom prst="straightConnector1">
            <a:avLst/>
          </a:prstGeom>
          <a:ln w="15875">
            <a:solidFill>
              <a:schemeClr val="tx2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單箭頭接點 43"/>
          <p:cNvCxnSpPr/>
          <p:nvPr/>
        </p:nvCxnSpPr>
        <p:spPr>
          <a:xfrm>
            <a:off x="6336837" y="4655096"/>
            <a:ext cx="709457" cy="240682"/>
          </a:xfrm>
          <a:prstGeom prst="straightConnector1">
            <a:avLst/>
          </a:prstGeom>
          <a:ln w="15875">
            <a:solidFill>
              <a:schemeClr val="tx2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7535843" y="3152621"/>
            <a:ext cx="3429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Picture Quality Testing / AV Sync   </a:t>
            </a:r>
          </a:p>
          <a:p>
            <a:endParaRPr lang="zh-TW" altLang="en-US" dirty="0"/>
          </a:p>
        </p:txBody>
      </p:sp>
      <p:pic>
        <p:nvPicPr>
          <p:cNvPr id="49" name="圖片 4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588" y="3513305"/>
            <a:ext cx="1963890" cy="1194529"/>
          </a:xfrm>
          <a:prstGeom prst="rect">
            <a:avLst/>
          </a:prstGeom>
        </p:spPr>
      </p:pic>
      <p:sp>
        <p:nvSpPr>
          <p:cNvPr id="51" name="文字方塊 50"/>
          <p:cNvSpPr txBox="1"/>
          <p:nvPr/>
        </p:nvSpPr>
        <p:spPr>
          <a:xfrm>
            <a:off x="7528166" y="4840134"/>
            <a:ext cx="3429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EDID / HDCP / CEC / </a:t>
            </a:r>
            <a:r>
              <a:rPr lang="en-US" altLang="zh-TW" sz="1400" b="1" dirty="0">
                <a:solidFill>
                  <a:srgbClr val="0000FF"/>
                </a:solidFill>
              </a:rPr>
              <a:t>Hot Plug Pulse</a:t>
            </a:r>
            <a:endParaRPr lang="en-US" altLang="zh-TW" sz="1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endParaRPr lang="zh-TW" altLang="en-US" dirty="0"/>
          </a:p>
        </p:txBody>
      </p:sp>
      <p:pic>
        <p:nvPicPr>
          <p:cNvPr id="53" name="Picture 4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43"/>
          <a:stretch/>
        </p:blipFill>
        <p:spPr bwMode="auto">
          <a:xfrm>
            <a:off x="9954797" y="5531392"/>
            <a:ext cx="983824" cy="376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5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017" y="5230248"/>
            <a:ext cx="881435" cy="945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7274" y="5267699"/>
            <a:ext cx="909829" cy="87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CDF31D76-2F8C-C547-AEA9-C21AA324CA1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3" y="1334814"/>
            <a:ext cx="6547116" cy="3991144"/>
          </a:xfrm>
          <a:prstGeom prst="rect">
            <a:avLst/>
          </a:prstGeom>
        </p:spPr>
      </p:pic>
      <p:sp>
        <p:nvSpPr>
          <p:cNvPr id="32" name="文字方塊 31">
            <a:extLst>
              <a:ext uri="{FF2B5EF4-FFF2-40B4-BE49-F238E27FC236}">
                <a16:creationId xmlns="" xmlns:a16="http://schemas.microsoft.com/office/drawing/2014/main" id="{D935DD1C-B148-054D-B4ED-F1CC135C856A}"/>
              </a:ext>
            </a:extLst>
          </p:cNvPr>
          <p:cNvSpPr txBox="1"/>
          <p:nvPr/>
        </p:nvSpPr>
        <p:spPr>
          <a:xfrm flipH="1">
            <a:off x="6703" y="10873"/>
            <a:ext cx="9791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7.4.2 Netflix authentication </a:t>
            </a:r>
            <a:r>
              <a:rPr lang="en-US" altLang="zh-TW" sz="2400" b="1" dirty="0" smtClean="0"/>
              <a:t>- </a:t>
            </a:r>
            <a:r>
              <a:rPr lang="en-US" altLang="zh-TW" sz="2400" b="1" dirty="0" err="1" smtClean="0"/>
              <a:t>Fii</a:t>
            </a:r>
            <a:r>
              <a:rPr lang="en-US" altLang="zh-TW" sz="2400" b="1" dirty="0" smtClean="0"/>
              <a:t> </a:t>
            </a:r>
            <a:r>
              <a:rPr lang="en-US" altLang="zh-TW" sz="2400" b="1" dirty="0" smtClean="0"/>
              <a:t>Netflix </a:t>
            </a:r>
            <a:r>
              <a:rPr lang="en-US" altLang="zh-TW" sz="2400" b="1" dirty="0"/>
              <a:t>NTS Testing Capability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54481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28014" y="751327"/>
            <a:ext cx="11315700" cy="5477933"/>
          </a:xfrm>
          <a:prstGeom prst="rect">
            <a:avLst/>
          </a:prstGeom>
          <a:noFill/>
          <a:ln algn="ctr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marL="457189" indent="-457189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altLang="zh-TW" sz="2800" i="1" kern="0" dirty="0">
                <a:solidFill>
                  <a:srgbClr val="000099"/>
                </a:solidFill>
              </a:rPr>
              <a:t>Full set design review process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SCH Lib, PCB footprint, Datasheet cross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Power Plan chart, Power circuit feasibility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Power on/off Sequence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Reset Circuit Feasibility Study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Fuse component selection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Thermal/PI/SI/ME Simulation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Crystal Circuit, Memory Circuit feasibility study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Layout Guideline/Rule Check list review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High Speed Bus/RF layout impedance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EMC/</a:t>
            </a:r>
            <a:r>
              <a:rPr lang="en-US" altLang="zh-TW" sz="2000" i="1" kern="0" dirty="0" err="1">
                <a:solidFill>
                  <a:srgbClr val="000099"/>
                </a:solidFill>
              </a:rPr>
              <a:t>Safty</a:t>
            </a:r>
            <a:r>
              <a:rPr lang="en-US" altLang="zh-TW" sz="2000" i="1" kern="0" dirty="0">
                <a:solidFill>
                  <a:srgbClr val="000099"/>
                </a:solidFill>
              </a:rPr>
              <a:t> components check, Design for EMC rule check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MTBF Prediction, De-rating Factor Check for Key components</a:t>
            </a:r>
          </a:p>
          <a:p>
            <a:pPr marL="990575" lvl="1" indent="-380990" eaLnBrk="0" hangingPunct="0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l"/>
              <a:defRPr/>
            </a:pPr>
            <a:r>
              <a:rPr lang="en-US" altLang="zh-TW" sz="2000" i="1" kern="0" dirty="0">
                <a:solidFill>
                  <a:srgbClr val="000099"/>
                </a:solidFill>
              </a:rPr>
              <a:t>DFMEA, DFM analysis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7381836" y="1886451"/>
            <a:ext cx="4277783" cy="2372783"/>
          </a:xfrm>
          <a:prstGeom prst="cloudCallout">
            <a:avLst>
              <a:gd name="adj1" fmla="val -81500"/>
              <a:gd name="adj2" fmla="val -23819"/>
            </a:avLst>
          </a:prstGeom>
          <a:solidFill>
            <a:srgbClr val="00B050"/>
          </a:solidFill>
          <a:ln w="9525">
            <a:noFill/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121917" tIns="60958" rIns="121917" bIns="60958"/>
          <a:lstStyle/>
          <a:p>
            <a:pPr>
              <a:defRPr/>
            </a:pPr>
            <a:endParaRPr lang="en-US" altLang="zh-TW" i="1" dirty="0">
              <a:solidFill>
                <a:srgbClr val="FFFF00"/>
              </a:solidFill>
              <a:cs typeface="Arial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white">
          <a:xfrm>
            <a:off x="0" y="1004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400" b="1" kern="0" dirty="0" smtClean="0">
                <a:ea typeface="微軟正黑體" pitchFamily="34" charset="-120"/>
                <a:cs typeface="+mj-cs"/>
              </a:rPr>
              <a:t>7.5.1 </a:t>
            </a:r>
            <a:r>
              <a:rPr lang="en-US" altLang="zh-TW" sz="2400" b="1" dirty="0"/>
              <a:t>Design/development ability to secure STB quality stability</a:t>
            </a:r>
            <a:endParaRPr lang="zh-TW" altLang="en-US" sz="2400" b="1" kern="0" dirty="0">
              <a:ea typeface="微軟正黑體" pitchFamily="34" charset="-120"/>
              <a:cs typeface="+mj-cs"/>
            </a:endParaRP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7826933" y="2395002"/>
            <a:ext cx="3642783" cy="135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7A5C99"/>
            </a:prstShdw>
          </a:effectLst>
        </p:spPr>
        <p:txBody>
          <a:bodyPr lIns="121917" tIns="60958" rIns="121917" bIns="60958">
            <a:spAutoFit/>
          </a:bodyPr>
          <a:lstStyle/>
          <a:p>
            <a:r>
              <a:rPr lang="en-US" altLang="zh-TW" sz="2000" i="1" dirty="0">
                <a:solidFill>
                  <a:schemeClr val="bg1"/>
                </a:solidFill>
                <a:cs typeface="Arial" pitchFamily="34" charset="0"/>
              </a:rPr>
              <a:t>Design  review and Design rule checklist  help to reduce development period for quick time to market.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8287870" y="5997761"/>
            <a:ext cx="2743200" cy="365125"/>
          </a:xfrm>
        </p:spPr>
        <p:txBody>
          <a:bodyPr/>
          <a:lstStyle/>
          <a:p>
            <a:fld id="{AF44CCD9-AF14-4FD0-8E12-CF82B8F58377}" type="slidenum">
              <a:rPr lang="zh-TW" altLang="en-US" sz="1100" smtClean="0"/>
              <a:pPr/>
              <a:t>79</a:t>
            </a:fld>
            <a:endParaRPr lang="zh-TW" altLang="en-US" sz="1100"/>
          </a:p>
        </p:txBody>
      </p:sp>
    </p:spTree>
    <p:extLst>
      <p:ext uri="{BB962C8B-B14F-4D97-AF65-F5344CB8AC3E}">
        <p14:creationId xmlns:p14="http://schemas.microsoft.com/office/powerpoint/2010/main" val="367903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ext Box 3"/>
          <p:cNvSpPr txBox="1">
            <a:spLocks noChangeArrowheads="1"/>
          </p:cNvSpPr>
          <p:nvPr/>
        </p:nvSpPr>
        <p:spPr bwMode="auto">
          <a:xfrm>
            <a:off x="379379" y="852654"/>
            <a:ext cx="4030133" cy="25699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015975" eaLnBrk="0" hangingPunct="0">
              <a:spcBef>
                <a:spcPct val="50000"/>
              </a:spcBef>
            </a:pPr>
            <a:r>
              <a:rPr lang="en-US" altLang="zh-TW" sz="2000" b="1" dirty="0">
                <a:solidFill>
                  <a:srgbClr val="0000FF"/>
                </a:solidFill>
              </a:rPr>
              <a:t>SI Simulation:</a:t>
            </a:r>
            <a:r>
              <a:rPr lang="en-US" altLang="zh-TW" sz="2000" b="1" dirty="0">
                <a:solidFill>
                  <a:srgbClr val="0000FF"/>
                </a:solidFill>
                <a:ea typeface="微軟正黑體" pitchFamily="34" charset="-120"/>
              </a:rPr>
              <a:t> Allegro </a:t>
            </a:r>
            <a:r>
              <a:rPr lang="en-US" altLang="zh-TW" sz="2000" b="1" dirty="0" err="1">
                <a:solidFill>
                  <a:srgbClr val="0000FF"/>
                </a:solidFill>
                <a:ea typeface="微軟正黑體" pitchFamily="34" charset="-120"/>
              </a:rPr>
              <a:t>SigXplorer</a:t>
            </a:r>
            <a:r>
              <a:rPr lang="en-US" altLang="zh-TW" sz="2000" b="1" dirty="0">
                <a:solidFill>
                  <a:srgbClr val="0000FF"/>
                </a:solidFill>
                <a:ea typeface="微軟正黑體" pitchFamily="34" charset="-120"/>
              </a:rPr>
              <a:t> </a:t>
            </a:r>
            <a:endParaRPr lang="en-US" altLang="zh-TW" sz="2000" b="1" dirty="0">
              <a:solidFill>
                <a:srgbClr val="0000FF"/>
              </a:solidFill>
            </a:endParaRP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HDMI 2.0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USB 3.1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SATA 1.0/2.0/3.0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DDR I,II,III,IV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dirty="0"/>
              <a:t>  - PCI Express</a:t>
            </a:r>
          </a:p>
        </p:txBody>
      </p:sp>
      <p:pic>
        <p:nvPicPr>
          <p:cNvPr id="4301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9190" y="1450999"/>
            <a:ext cx="3215627" cy="6793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301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68102" y="2198462"/>
            <a:ext cx="3207652" cy="9958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9574" y="4141594"/>
            <a:ext cx="4847362" cy="1568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矩形 9"/>
          <p:cNvSpPr/>
          <p:nvPr/>
        </p:nvSpPr>
        <p:spPr>
          <a:xfrm>
            <a:off x="281998" y="3691805"/>
            <a:ext cx="33164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b="1" dirty="0">
                <a:solidFill>
                  <a:srgbClr val="0000FF"/>
                </a:solidFill>
                <a:ea typeface="微軟正黑體" pitchFamily="34" charset="-120"/>
              </a:rPr>
              <a:t>PI Simulation : Allegro </a:t>
            </a:r>
            <a:r>
              <a:rPr lang="en-US" altLang="zh-TW" sz="2000" b="1" dirty="0" err="1">
                <a:solidFill>
                  <a:srgbClr val="0000FF"/>
                </a:solidFill>
                <a:ea typeface="微軟正黑體" pitchFamily="34" charset="-120"/>
              </a:rPr>
              <a:t>Sygrity</a:t>
            </a:r>
            <a:endParaRPr lang="zh-CN" altLang="en-US" sz="2000" b="1" dirty="0"/>
          </a:p>
        </p:txBody>
      </p:sp>
      <p:sp>
        <p:nvSpPr>
          <p:cNvPr id="11" name="矩形 10"/>
          <p:cNvSpPr/>
          <p:nvPr/>
        </p:nvSpPr>
        <p:spPr bwMode="auto">
          <a:xfrm>
            <a:off x="936873" y="5699194"/>
            <a:ext cx="42164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ea typeface="標楷體" pitchFamily="65" charset="-120"/>
                <a:cs typeface="Calibri" pitchFamily="34" charset="0"/>
              </a:rPr>
              <a:t>Voltage Drop on Power Distribution and Interconnect</a:t>
            </a:r>
          </a:p>
        </p:txBody>
      </p:sp>
      <p:sp>
        <p:nvSpPr>
          <p:cNvPr id="12" name="矩形 11"/>
          <p:cNvSpPr/>
          <p:nvPr/>
        </p:nvSpPr>
        <p:spPr>
          <a:xfrm>
            <a:off x="5990197" y="831875"/>
            <a:ext cx="47236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 </a:t>
            </a:r>
            <a:r>
              <a:rPr lang="en-US" altLang="zh-TW" sz="2000" b="1" dirty="0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Circuit Design Simulation : Cadence </a:t>
            </a:r>
            <a:r>
              <a:rPr lang="en-US" altLang="zh-TW" sz="2000" b="1" dirty="0" err="1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Pspice</a:t>
            </a:r>
            <a:endParaRPr lang="en-US" altLang="zh-TW" sz="2000" b="1" dirty="0">
              <a:solidFill>
                <a:srgbClr val="0000FF"/>
              </a:solidFill>
              <a:ea typeface="新細明體" pitchFamily="18" charset="-120"/>
              <a:cs typeface="Arial" panose="020B0604020202020204" pitchFamily="34" charset="0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678" y="1184967"/>
            <a:ext cx="25098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6084231" y="2686611"/>
            <a:ext cx="39942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 </a:t>
            </a:r>
            <a:r>
              <a:rPr lang="en-US" altLang="zh-TW" sz="2000" b="1" dirty="0">
                <a:solidFill>
                  <a:srgbClr val="0000FF"/>
                </a:solidFill>
                <a:ea typeface="新細明體" pitchFamily="18" charset="-120"/>
                <a:cs typeface="Arial" panose="020B0604020202020204" pitchFamily="34" charset="0"/>
              </a:rPr>
              <a:t>PCB Impedance Simulation : SI9000</a:t>
            </a:r>
            <a:endParaRPr lang="en-US" altLang="zh-TW" b="1" dirty="0">
              <a:solidFill>
                <a:srgbClr val="0000FF"/>
              </a:solidFill>
              <a:ea typeface="新細明體" pitchFamily="18" charset="-120"/>
              <a:cs typeface="Arial" panose="020B0604020202020204" pitchFamily="34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01" y="3104829"/>
            <a:ext cx="43211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>
          <a:xfrm>
            <a:off x="6096000" y="502425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0000FF"/>
                </a:solidFill>
              </a:rPr>
              <a:t>RF Simulation : </a:t>
            </a:r>
          </a:p>
          <a:p>
            <a:r>
              <a:rPr lang="en-US" altLang="zh-CN" b="1" dirty="0">
                <a:solidFill>
                  <a:srgbClr val="0000FF"/>
                </a:solidFill>
              </a:rPr>
              <a:t>1.Microwave Office</a:t>
            </a:r>
          </a:p>
          <a:p>
            <a:r>
              <a:rPr lang="en-US" altLang="zh-CN" b="1" dirty="0">
                <a:solidFill>
                  <a:srgbClr val="0000FF"/>
                </a:solidFill>
              </a:rPr>
              <a:t>2.Advance Design System (RF Circuit /EM-wave simulation)</a:t>
            </a:r>
          </a:p>
          <a:p>
            <a:r>
              <a:rPr lang="en-US" altLang="zh-CN" b="1" dirty="0">
                <a:solidFill>
                  <a:srgbClr val="0000FF"/>
                </a:solidFill>
              </a:rPr>
              <a:t>3.AppCAD (</a:t>
            </a:r>
            <a:r>
              <a:rPr lang="en-US" altLang="zh-CN" b="1" dirty="0" err="1">
                <a:solidFill>
                  <a:srgbClr val="0000FF"/>
                </a:solidFill>
              </a:rPr>
              <a:t>Tx</a:t>
            </a:r>
            <a:r>
              <a:rPr lang="en-US" altLang="zh-CN" b="1" dirty="0">
                <a:solidFill>
                  <a:srgbClr val="0000FF"/>
                </a:solidFill>
              </a:rPr>
              <a:t>/Rx Link budget evaluation</a:t>
            </a:r>
            <a:endParaRPr lang="zh-CN" altLang="en-US" b="1" dirty="0">
              <a:solidFill>
                <a:srgbClr val="0000FF"/>
              </a:solidFill>
            </a:endParaRPr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2" y="4844375"/>
            <a:ext cx="680042" cy="6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1276" y="4838959"/>
            <a:ext cx="830093" cy="69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135" y="4870575"/>
            <a:ext cx="806684" cy="64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80</a:t>
            </a:fld>
            <a:endParaRPr lang="zh-TW" altLang="en-US"/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white">
          <a:xfrm>
            <a:off x="0" y="4922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400" b="1" kern="0" dirty="0" smtClean="0">
                <a:ea typeface="微軟正黑體" pitchFamily="34" charset="-120"/>
                <a:cs typeface="+mj-cs"/>
              </a:rPr>
              <a:t>7.5.1 </a:t>
            </a:r>
            <a:r>
              <a:rPr lang="en-US" altLang="zh-TW" sz="2400" b="1" dirty="0"/>
              <a:t>Design/development ability to secure STB quality stability</a:t>
            </a:r>
            <a:endParaRPr lang="zh-TW" altLang="en-US" sz="24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2286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" y="609600"/>
            <a:ext cx="11510433" cy="5926667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 lIns="121917" tIns="60958" rIns="121917" bIns="60958"/>
          <a:lstStyle/>
          <a:p>
            <a:pPr marL="457189" indent="-457189" eaLnBrk="0" hangingPunct="0">
              <a:spcBef>
                <a:spcPct val="20000"/>
              </a:spcBef>
              <a:buFont typeface="Wingdings" pitchFamily="2" charset="2"/>
              <a:buChar char="Ø"/>
              <a:defRPr/>
            </a:pPr>
            <a:r>
              <a:rPr lang="en-US" altLang="zh-TW" sz="2700" i="1" kern="0" dirty="0">
                <a:solidFill>
                  <a:srgbClr val="000099"/>
                </a:solidFill>
              </a:rPr>
              <a:t>Comprehensive DVT Test Items and Test Plan Database </a:t>
            </a:r>
          </a:p>
          <a:p>
            <a:pPr marL="990575" lvl="1" indent="-38099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altLang="zh-TW" sz="2700" i="1" kern="0" dirty="0">
                <a:solidFill>
                  <a:srgbClr val="000099"/>
                </a:solidFill>
              </a:rPr>
              <a:t>EMC/Safety, Regulatory test items</a:t>
            </a:r>
          </a:p>
          <a:p>
            <a:pPr marL="990575" lvl="1" indent="-38099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altLang="zh-TW" sz="2700" i="1" kern="0" dirty="0">
                <a:solidFill>
                  <a:srgbClr val="000099"/>
                </a:solidFill>
              </a:rPr>
              <a:t>HW test items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PWR accuracy/ripple, PWR on Sequence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Reset Timing and Sequence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Inrush Current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Clock accuracy/drift ,Signal Timing Measurement 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Performance test report (Front End Tuner, </a:t>
            </a:r>
            <a:r>
              <a:rPr lang="en-US" altLang="zh-TW" sz="2100" i="1" kern="0" dirty="0" err="1">
                <a:solidFill>
                  <a:srgbClr val="000099"/>
                </a:solidFill>
              </a:rPr>
              <a:t>Wifi</a:t>
            </a:r>
            <a:r>
              <a:rPr lang="en-US" altLang="zh-TW" sz="2100" i="1" kern="0" dirty="0">
                <a:solidFill>
                  <a:srgbClr val="000099"/>
                </a:solidFill>
              </a:rPr>
              <a:t>, Bluetooth, RF4CE, A/V…)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Compliance test report (Ethernet 10/100/1000base-T, USB, HDMI, SATA, Dolby…)</a:t>
            </a:r>
          </a:p>
          <a:p>
            <a:pPr marL="990575" lvl="1" indent="-38099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altLang="zh-TW" sz="2700" i="1" kern="0" dirty="0">
                <a:solidFill>
                  <a:srgbClr val="000099"/>
                </a:solidFill>
              </a:rPr>
              <a:t>Mechanical and Reliability test items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Hot/Cold Start, Hot/Cold Run-in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Thermal/Humidity Shock, HALT test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On/Off Test</a:t>
            </a:r>
          </a:p>
          <a:p>
            <a:pPr marL="1523962" lvl="2" indent="-304792" eaLnBrk="0" hangingPunct="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n-US" altLang="zh-TW" sz="2100" i="1" kern="0" dirty="0">
                <a:solidFill>
                  <a:srgbClr val="000099"/>
                </a:solidFill>
              </a:rPr>
              <a:t>Drop/Vibration/Impact…</a:t>
            </a:r>
            <a:r>
              <a:rPr lang="en-US" altLang="zh-TW" sz="1900" i="1" kern="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7509934" y="1399117"/>
            <a:ext cx="4468284" cy="1888067"/>
          </a:xfrm>
          <a:prstGeom prst="cloudCallout">
            <a:avLst>
              <a:gd name="adj1" fmla="val -72855"/>
              <a:gd name="adj2" fmla="val -21432"/>
            </a:avLst>
          </a:prstGeom>
          <a:solidFill>
            <a:srgbClr val="00CC66"/>
          </a:solidFill>
          <a:ln w="9525">
            <a:noFill/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121917" tIns="60958" rIns="121917" bIns="60958"/>
          <a:lstStyle/>
          <a:p>
            <a:pPr>
              <a:defRPr/>
            </a:pPr>
            <a:endParaRPr lang="zh-TW" altLang="en-US">
              <a:cs typeface="Arial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955110" y="1778270"/>
            <a:ext cx="3642783" cy="954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rgbClr val="CC99FF">
                <a:gamma/>
                <a:shade val="60000"/>
                <a:invGamma/>
              </a:srgbClr>
            </a:prstShdw>
          </a:effectLst>
        </p:spPr>
        <p:txBody>
          <a:bodyPr lIns="121917" tIns="60958" rIns="121917" bIns="60958">
            <a:spAutoFit/>
          </a:bodyPr>
          <a:lstStyle/>
          <a:p>
            <a:pPr>
              <a:defRPr/>
            </a:pPr>
            <a:r>
              <a:rPr lang="en-US" altLang="zh-TW" sz="2700" i="1" kern="0" dirty="0">
                <a:solidFill>
                  <a:schemeClr val="bg1"/>
                </a:solidFill>
                <a:cs typeface="Arial" pitchFamily="34" charset="0"/>
              </a:rPr>
              <a:t>Full DVT test ensure product design quality..</a:t>
            </a: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81</a:t>
            </a:fld>
            <a:endParaRPr lang="zh-TW" altLang="en-U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white">
          <a:xfrm>
            <a:off x="-3592" y="0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400" b="1" kern="0" dirty="0" smtClean="0">
                <a:ea typeface="微軟正黑體" pitchFamily="34" charset="-120"/>
                <a:cs typeface="+mj-cs"/>
              </a:rPr>
              <a:t>7.5.1 </a:t>
            </a:r>
            <a:r>
              <a:rPr lang="en-US" altLang="zh-TW" sz="2400" b="1" dirty="0"/>
              <a:t>Design/development ability to secure STB quality stability</a:t>
            </a:r>
            <a:endParaRPr lang="zh-TW" altLang="en-US" sz="24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84222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6285" y="797984"/>
            <a:ext cx="5126567" cy="22246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6551" y="3632201"/>
            <a:ext cx="4991100" cy="2578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726017" y="1433170"/>
            <a:ext cx="5088467" cy="3816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defTabSz="1015975" eaLnBrk="0" hangingPunct="0">
              <a:spcBef>
                <a:spcPct val="50000"/>
              </a:spcBef>
            </a:pPr>
            <a:r>
              <a:rPr lang="en-US" altLang="zh-TW" sz="2400" b="1" u="sng" dirty="0"/>
              <a:t>Tektronix TDS Series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USB 2.0/3.0/3.1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HDMI 1.4/2.0/2.1 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- 802.3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DDR1,2,3,4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SATA 1.0/2.0/3.0</a:t>
            </a:r>
          </a:p>
          <a:p>
            <a:pPr defTabSz="1015975" eaLnBrk="0" hangingPunct="0">
              <a:spcBef>
                <a:spcPct val="50000"/>
              </a:spcBef>
            </a:pPr>
            <a:r>
              <a:rPr lang="en-US" altLang="zh-TW" sz="2400" dirty="0">
                <a:solidFill>
                  <a:srgbClr val="0000FF"/>
                </a:solidFill>
              </a:rPr>
              <a:t>  - PCI Express</a:t>
            </a:r>
          </a:p>
        </p:txBody>
      </p:sp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06334" y="2537885"/>
            <a:ext cx="5245100" cy="2804583"/>
          </a:xfrm>
          <a:prstGeom prst="rect">
            <a:avLst/>
          </a:prstGeom>
          <a:noFill/>
          <a:ln w="25400" algn="ctr">
            <a:solidFill>
              <a:srgbClr val="008080"/>
            </a:solidFill>
            <a:miter lim="800000"/>
            <a:headEnd/>
            <a:tailEnd/>
          </a:ln>
        </p:spPr>
      </p:pic>
      <p:sp>
        <p:nvSpPr>
          <p:cNvPr id="51207" name="Rectangle 3"/>
          <p:cNvSpPr txBox="1">
            <a:spLocks noChangeArrowheads="1"/>
          </p:cNvSpPr>
          <p:nvPr/>
        </p:nvSpPr>
        <p:spPr bwMode="auto">
          <a:xfrm>
            <a:off x="203068" y="804335"/>
            <a:ext cx="4002745" cy="57573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defTabSz="1219170" eaLnBrk="0" hangingPunct="0">
              <a:defRPr/>
            </a:pPr>
            <a:r>
              <a:rPr lang="en-US" altLang="zh-TW" sz="2400" b="1" kern="0" dirty="0">
                <a:ea typeface="微軟正黑體" pitchFamily="34" charset="-120"/>
                <a:cs typeface="+mj-cs"/>
              </a:rPr>
              <a:t>High-Speed SI Measurement</a:t>
            </a:r>
          </a:p>
        </p:txBody>
      </p:sp>
      <p:pic>
        <p:nvPicPr>
          <p:cNvPr id="8" name="圖片 51" descr="下載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2745" y="1162823"/>
            <a:ext cx="2165340" cy="114832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82</a:t>
            </a:fld>
            <a:endParaRPr lang="zh-TW" altLang="en-US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white">
          <a:xfrm>
            <a:off x="0" y="8217"/>
            <a:ext cx="11919056" cy="56303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121917" tIns="60958" rIns="121917" bIns="60958" anchor="ctr"/>
          <a:lstStyle/>
          <a:p>
            <a:pPr eaLnBrk="0" hangingPunct="0">
              <a:defRPr/>
            </a:pPr>
            <a:r>
              <a:rPr lang="en-US" altLang="zh-TW" sz="2400" b="1" kern="0" dirty="0" smtClean="0">
                <a:ea typeface="微軟正黑體" pitchFamily="34" charset="-120"/>
                <a:cs typeface="+mj-cs"/>
              </a:rPr>
              <a:t>7.5.1 </a:t>
            </a:r>
            <a:r>
              <a:rPr lang="en-US" altLang="zh-TW" sz="2400" b="1" dirty="0"/>
              <a:t>Design/development ability to secure STB quality stability</a:t>
            </a:r>
            <a:endParaRPr lang="zh-TW" altLang="en-US" sz="2400" b="1" kern="0" dirty="0">
              <a:ea typeface="微軟正黑體" pitchFamily="34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39060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372035" y="687294"/>
            <a:ext cx="105156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400" dirty="0"/>
              <a:t>8.1 (Post) Stabilization of supply and demand to respond to coronavirus </a:t>
            </a:r>
          </a:p>
          <a:p>
            <a:pPr lvl="1"/>
            <a:r>
              <a:rPr lang="en-US" altLang="zh-TW" sz="2000" dirty="0"/>
              <a:t>FXN is the working leading manufacturing company with many projects running. Thus there are many common parts to leverage to reduce the supply risk.</a:t>
            </a:r>
          </a:p>
          <a:p>
            <a:pPr marL="0" indent="0">
              <a:buNone/>
            </a:pPr>
            <a:r>
              <a:rPr lang="en-US" altLang="zh-TW" sz="2400" dirty="0"/>
              <a:t>8.2 Initial delivery schedule and quantity: </a:t>
            </a:r>
          </a:p>
          <a:p>
            <a:pPr lvl="1"/>
            <a:r>
              <a:rPr lang="en-US" altLang="zh-TW" sz="2000" dirty="0"/>
              <a:t>P</a:t>
            </a:r>
            <a:r>
              <a:rPr lang="en-US" altLang="zh-TW" sz="2000" dirty="0" smtClean="0"/>
              <a:t>lease </a:t>
            </a:r>
            <a:r>
              <a:rPr lang="en-US" altLang="zh-TW" sz="2000" dirty="0"/>
              <a:t>refer to schedule and ALT check MP </a:t>
            </a:r>
            <a:r>
              <a:rPr lang="en-US" altLang="zh-TW" sz="2000" dirty="0" smtClean="0"/>
              <a:t>quantity.</a:t>
            </a:r>
            <a:endParaRPr lang="en-US" altLang="zh-TW" sz="2000" dirty="0"/>
          </a:p>
          <a:p>
            <a:pPr marL="0" indent="0">
              <a:buNone/>
            </a:pPr>
            <a:r>
              <a:rPr lang="en-US" altLang="zh-TW" sz="2400" dirty="0"/>
              <a:t>8.3 Year/half/quarter/monthly production quantity</a:t>
            </a:r>
          </a:p>
          <a:p>
            <a:pPr lvl="1"/>
            <a:r>
              <a:rPr lang="en-US" altLang="zh-TW" sz="2000" dirty="0"/>
              <a:t>More than </a:t>
            </a:r>
            <a:r>
              <a:rPr lang="en-US" altLang="zh-TW" sz="2000" dirty="0" smtClean="0"/>
              <a:t>4M </a:t>
            </a:r>
            <a:r>
              <a:rPr lang="en-US" altLang="zh-TW" sz="2000" dirty="0"/>
              <a:t>pieces per month. </a:t>
            </a:r>
            <a:r>
              <a:rPr lang="en-US" altLang="zh-TW" sz="2000" dirty="0" err="1"/>
              <a:t>Fii</a:t>
            </a:r>
            <a:r>
              <a:rPr lang="en-US" altLang="zh-TW" sz="2000" dirty="0"/>
              <a:t> could adjust the capacity to meet customer long term demand. </a:t>
            </a:r>
          </a:p>
          <a:p>
            <a:pPr marL="0" indent="0">
              <a:buNone/>
            </a:pPr>
            <a:r>
              <a:rPr lang="en-US" altLang="zh-TW" sz="2400" dirty="0" smtClean="0"/>
              <a:t>8.4 Supply </a:t>
            </a:r>
            <a:r>
              <a:rPr lang="en-US" altLang="zh-TW" sz="2400" dirty="0"/>
              <a:t>confirmation letter from major core parts maker </a:t>
            </a:r>
          </a:p>
          <a:p>
            <a:pPr lvl="1"/>
            <a:r>
              <a:rPr lang="en-US" altLang="zh-TW" sz="2000" dirty="0" smtClean="0"/>
              <a:t>There are same parts supplied in other projects already, e.g. smart </a:t>
            </a:r>
            <a:r>
              <a:rPr lang="en-US" altLang="zh-TW" sz="2000" dirty="0" err="1" smtClean="0"/>
              <a:t>speaker&amp;OTT</a:t>
            </a:r>
            <a:r>
              <a:rPr lang="en-US" altLang="zh-TW" sz="2000" dirty="0" smtClean="0"/>
              <a:t> from C customer in Japan</a:t>
            </a:r>
            <a:endParaRPr lang="en-US" altLang="zh-TW" sz="2000" dirty="0"/>
          </a:p>
          <a:p>
            <a:pPr marL="0" indent="0">
              <a:buNone/>
            </a:pPr>
            <a:r>
              <a:rPr lang="en-US" altLang="zh-TW" sz="2400" dirty="0" smtClean="0"/>
              <a:t>8.5 Inventory </a:t>
            </a:r>
            <a:r>
              <a:rPr lang="en-US" altLang="zh-TW" sz="2400" dirty="0"/>
              <a:t>holding and production plan to respond to unexpected demand (the level of monthly safety stock holding of contract volume (%) )  </a:t>
            </a:r>
          </a:p>
          <a:p>
            <a:pPr lvl="1"/>
            <a:r>
              <a:rPr lang="en-US" altLang="zh-TW" sz="2000" dirty="0"/>
              <a:t>Strategy procurement </a:t>
            </a:r>
            <a:r>
              <a:rPr lang="en-US" altLang="zh-TW" sz="2000" dirty="0" smtClean="0"/>
              <a:t>for long lead </a:t>
            </a:r>
            <a:r>
              <a:rPr lang="en-US" altLang="zh-TW" sz="2000" dirty="0"/>
              <a:t>t</a:t>
            </a:r>
            <a:r>
              <a:rPr lang="en-US" altLang="zh-TW" sz="2000" dirty="0" smtClean="0"/>
              <a:t>ime parts </a:t>
            </a:r>
            <a:endParaRPr lang="zh-TW" altLang="en-US" sz="2000" dirty="0"/>
          </a:p>
        </p:txBody>
      </p:sp>
      <p:sp>
        <p:nvSpPr>
          <p:cNvPr id="2" name="矩形 1"/>
          <p:cNvSpPr/>
          <p:nvPr/>
        </p:nvSpPr>
        <p:spPr>
          <a:xfrm>
            <a:off x="0" y="-893"/>
            <a:ext cx="31887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400" b="1" dirty="0"/>
              <a:t>8. Delivery and Support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6421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75447" y="2588372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9. Project Organization and Structure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0571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-867307" y="653297"/>
            <a:ext cx="186656" cy="344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zh-TW" altLang="en-US" sz="1622"/>
          </a:p>
        </p:txBody>
      </p:sp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xmlns="" id="{6A2DE086-4A4F-E14C-A599-2C0422EC391A}"/>
              </a:ext>
            </a:extLst>
          </p:cNvPr>
          <p:cNvGraphicFramePr/>
          <p:nvPr>
            <p:extLst/>
          </p:nvPr>
        </p:nvGraphicFramePr>
        <p:xfrm>
          <a:off x="-97731" y="653297"/>
          <a:ext cx="12425197" cy="6678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0"/>
            <a:ext cx="9969016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/>
              <a:t>9.Project Organization </a:t>
            </a:r>
            <a:r>
              <a:rPr lang="en-US" altLang="zh-TW" sz="2400" b="1" dirty="0" smtClean="0"/>
              <a:t>structure </a:t>
            </a:r>
            <a:r>
              <a:rPr lang="en-US" altLang="zh-TW" sz="2400" b="1" dirty="0" smtClean="0"/>
              <a:t>PM/Sales/SW/HW</a:t>
            </a:r>
            <a:endParaRPr lang="en-US" altLang="zh-TW" sz="2400" b="1" dirty="0"/>
          </a:p>
        </p:txBody>
      </p:sp>
    </p:spTree>
    <p:extLst>
      <p:ext uri="{BB962C8B-B14F-4D97-AF65-F5344CB8AC3E}">
        <p14:creationId xmlns:p14="http://schemas.microsoft.com/office/powerpoint/2010/main" val="155718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資料庫圖表 5"/>
          <p:cNvGraphicFramePr/>
          <p:nvPr>
            <p:extLst/>
          </p:nvPr>
        </p:nvGraphicFramePr>
        <p:xfrm>
          <a:off x="220133" y="1587340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資料庫圖表 6"/>
          <p:cNvGraphicFramePr/>
          <p:nvPr>
            <p:extLst/>
          </p:nvPr>
        </p:nvGraphicFramePr>
        <p:xfrm>
          <a:off x="821267" y="4534459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資料庫圖表 7"/>
          <p:cNvGraphicFramePr/>
          <p:nvPr>
            <p:extLst/>
          </p:nvPr>
        </p:nvGraphicFramePr>
        <p:xfrm>
          <a:off x="2827866" y="1516731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9" name="資料庫圖表 8"/>
          <p:cNvGraphicFramePr/>
          <p:nvPr>
            <p:extLst/>
          </p:nvPr>
        </p:nvGraphicFramePr>
        <p:xfrm>
          <a:off x="9728200" y="1382667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0" name="資料庫圖表 9"/>
          <p:cNvGraphicFramePr/>
          <p:nvPr>
            <p:extLst/>
          </p:nvPr>
        </p:nvGraphicFramePr>
        <p:xfrm>
          <a:off x="6595532" y="1505874"/>
          <a:ext cx="2607733" cy="187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-60476" y="1013335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ME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2589591" y="1013335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Layout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6314923" y="1013335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Compliance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9447591" y="916861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Package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821267" y="4165127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HW QA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graphicFrame>
        <p:nvGraphicFramePr>
          <p:cNvPr id="17" name="資料庫圖表 16"/>
          <p:cNvGraphicFramePr/>
          <p:nvPr>
            <p:extLst/>
          </p:nvPr>
        </p:nvGraphicFramePr>
        <p:xfrm>
          <a:off x="3974496" y="3953933"/>
          <a:ext cx="6701971" cy="2968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sp>
        <p:nvSpPr>
          <p:cNvPr id="18" name="文字方塊 17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5720141" y="4050407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 smtClean="0">
                <a:solidFill>
                  <a:srgbClr val="1F497D"/>
                </a:solidFill>
              </a:rPr>
              <a:t>SQA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12595"/>
            <a:ext cx="9271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/>
              <a:t>9.Project Organization </a:t>
            </a:r>
            <a:r>
              <a:rPr lang="en-US" altLang="zh-TW" sz="2400" b="1" dirty="0" smtClean="0"/>
              <a:t>structure- </a:t>
            </a:r>
          </a:p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 smtClean="0"/>
              <a:t>ME/ Layout/ Compliance/ Package/ HWQA/ SQA</a:t>
            </a:r>
            <a:endParaRPr lang="en-US" altLang="zh-TW" sz="2400" b="1" dirty="0"/>
          </a:p>
        </p:txBody>
      </p:sp>
    </p:spTree>
    <p:extLst>
      <p:ext uri="{BB962C8B-B14F-4D97-AF65-F5344CB8AC3E}">
        <p14:creationId xmlns:p14="http://schemas.microsoft.com/office/powerpoint/2010/main" val="38737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-867307" y="653297"/>
            <a:ext cx="186656" cy="344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zh-TW" altLang="en-US" sz="1622"/>
          </a:p>
        </p:txBody>
      </p:sp>
      <p:graphicFrame>
        <p:nvGraphicFramePr>
          <p:cNvPr id="13" name="資料庫圖表 12">
            <a:extLst>
              <a:ext uri="{FF2B5EF4-FFF2-40B4-BE49-F238E27FC236}">
                <a16:creationId xmlns:a16="http://schemas.microsoft.com/office/drawing/2014/main" xmlns="" id="{891B29F4-17BB-5544-9961-57322DAC23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9021181"/>
              </p:ext>
            </p:extLst>
          </p:nvPr>
        </p:nvGraphicFramePr>
        <p:xfrm>
          <a:off x="1017992" y="1068842"/>
          <a:ext cx="4978400" cy="5614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文字方塊 14">
            <a:extLst>
              <a:ext uri="{FF2B5EF4-FFF2-40B4-BE49-F238E27FC236}">
                <a16:creationId xmlns:a16="http://schemas.microsoft.com/office/drawing/2014/main" xmlns="" id="{769F7B0B-7560-1342-B5F3-7120366BB2C3}"/>
              </a:ext>
            </a:extLst>
          </p:cNvPr>
          <p:cNvSpPr txBox="1"/>
          <p:nvPr/>
        </p:nvSpPr>
        <p:spPr>
          <a:xfrm>
            <a:off x="1990824" y="884176"/>
            <a:ext cx="2888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b="1" dirty="0">
                <a:solidFill>
                  <a:srgbClr val="1F497D"/>
                </a:solidFill>
              </a:rPr>
              <a:t>CFT team from VN Factory </a:t>
            </a:r>
            <a:endParaRPr kumimoji="1" lang="zh-TW" altLang="en-US" b="1" dirty="0">
              <a:solidFill>
                <a:srgbClr val="1F497D"/>
              </a:solidFill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0"/>
            <a:ext cx="9969016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72363">
              <a:spcBef>
                <a:spcPct val="50000"/>
              </a:spcBef>
              <a:defRPr/>
            </a:pPr>
            <a:r>
              <a:rPr lang="en-US" altLang="zh-TW" sz="2400" b="1" dirty="0"/>
              <a:t>9.Project Organization </a:t>
            </a:r>
            <a:r>
              <a:rPr lang="en-US" altLang="zh-TW" sz="2400" b="1" dirty="0" smtClean="0"/>
              <a:t>structure- CFT team from VN factory</a:t>
            </a:r>
            <a:endParaRPr lang="en-US" altLang="zh-TW" sz="2400" b="1" dirty="0"/>
          </a:p>
        </p:txBody>
      </p:sp>
    </p:spTree>
    <p:extLst>
      <p:ext uri="{BB962C8B-B14F-4D97-AF65-F5344CB8AC3E}">
        <p14:creationId xmlns:p14="http://schemas.microsoft.com/office/powerpoint/2010/main" val="84021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573741"/>
          </a:xfrm>
        </p:spPr>
        <p:txBody>
          <a:bodyPr>
            <a:normAutofit/>
          </a:bodyPr>
          <a:lstStyle/>
          <a:p>
            <a:r>
              <a:rPr lang="en-US" altLang="zh-TW" sz="2400" b="1" dirty="0">
                <a:latin typeface="+mn-lt"/>
              </a:rPr>
              <a:t>10. Quality assurance</a:t>
            </a:r>
            <a:endParaRPr lang="zh-TW" altLang="en-US" sz="2400" b="1" dirty="0">
              <a:latin typeface="+mn-lt"/>
            </a:endParaRPr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471992" y="71596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400" dirty="0"/>
              <a:t>10.1. Quality guarantee (free A/S) period of the proposed equipment      </a:t>
            </a:r>
            <a:br>
              <a:rPr lang="en-US" altLang="zh-TW" sz="2400" dirty="0"/>
            </a:br>
            <a:r>
              <a:rPr lang="en-US" altLang="zh-TW" sz="2400" dirty="0"/>
              <a:t>Write at least 24 pieces, in 6-month increments (Example: 24 months/30 months/36 months, etc.)</a:t>
            </a:r>
          </a:p>
          <a:p>
            <a:pPr lvl="1"/>
            <a:r>
              <a:rPr lang="en-US" altLang="zh-TW" sz="2000" dirty="0"/>
              <a:t>Normally 24months warranty for hardware </a:t>
            </a:r>
            <a:r>
              <a:rPr lang="en-US" altLang="zh-TW" sz="2000" dirty="0" smtClean="0"/>
              <a:t>device</a:t>
            </a:r>
            <a:r>
              <a:rPr lang="en-US" altLang="zh-TW" sz="2000" dirty="0"/>
              <a:t>.</a:t>
            </a:r>
          </a:p>
          <a:p>
            <a:pPr lvl="1"/>
            <a:r>
              <a:rPr lang="en-US" altLang="zh-TW" sz="2000" dirty="0"/>
              <a:t>However, it’s also possible to support 30months or 36months based on customer requirement with different business model. </a:t>
            </a:r>
            <a:br>
              <a:rPr lang="en-US" altLang="zh-TW" sz="2000" dirty="0"/>
            </a:br>
            <a:r>
              <a:rPr lang="en-US" altLang="zh-TW" sz="2000" dirty="0"/>
              <a:t>    </a:t>
            </a:r>
          </a:p>
          <a:p>
            <a:endParaRPr lang="zh-TW" altLang="zh-TW" sz="2400" dirty="0"/>
          </a:p>
        </p:txBody>
      </p:sp>
    </p:spTree>
    <p:extLst>
      <p:ext uri="{BB962C8B-B14F-4D97-AF65-F5344CB8AC3E}">
        <p14:creationId xmlns:p14="http://schemas.microsoft.com/office/powerpoint/2010/main" val="309381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709856" y="2624667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11. Additional suggestions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8325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/>
          <p:cNvGrpSpPr/>
          <p:nvPr/>
        </p:nvGrpSpPr>
        <p:grpSpPr>
          <a:xfrm>
            <a:off x="129843" y="901304"/>
            <a:ext cx="5940757" cy="4364963"/>
            <a:chOff x="-4146698" y="901303"/>
            <a:chExt cx="7620000" cy="5715000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xmlns="" id="{3C27CC84-8F7A-4639-88AA-DC916C0CB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46698" y="901303"/>
              <a:ext cx="7620000" cy="5715000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-1360972" y="1428681"/>
              <a:ext cx="2073348" cy="362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Device 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311878" y="2350790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OTA 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311878" y="4349088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App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9" name="文字方塊 8"/>
            <p:cNvSpPr txBox="1"/>
            <p:nvPr/>
          </p:nvSpPr>
          <p:spPr>
            <a:xfrm>
              <a:off x="-1403503" y="5309561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User Behavior Analytics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-3047792" y="2504155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Notification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Center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-3021430" y="4349088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AD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6822832" y="861645"/>
            <a:ext cx="5212301" cy="55215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Device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profiling, control and status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OTA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grouping, incremental mode</a:t>
            </a:r>
            <a:endParaRPr lang="en-US" altLang="zh-TW" sz="1600" dirty="0"/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App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App installation, ordering, video recommendation 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User Behavior Analytics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related statistics – members, active users, device map, RCU button clicks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Apps related statistics – App ranking(usage, watching, clicks), installation ranking, hour distribution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Notification Center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Promotion/emergency notification messages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Advertising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AD schedule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Dashboard UI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2063547" y="2817270"/>
            <a:ext cx="2073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</a:rPr>
              <a:t>ACS</a:t>
            </a:r>
            <a:r>
              <a:rPr lang="zh-TW" altLang="en-US" sz="2400" b="1" dirty="0">
                <a:solidFill>
                  <a:schemeClr val="bg1"/>
                </a:solidFill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</a:rPr>
              <a:t>System</a:t>
            </a:r>
            <a:endParaRPr lang="zh-TW" altLang="en-US" sz="2400" b="1" dirty="0">
              <a:solidFill>
                <a:schemeClr val="bg1"/>
              </a:solidFill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xmlns="" id="{A259E351-042F-40B3-947E-5BAEAAF88D47}"/>
              </a:ext>
            </a:extLst>
          </p:cNvPr>
          <p:cNvSpPr txBox="1"/>
          <p:nvPr/>
        </p:nvSpPr>
        <p:spPr>
          <a:xfrm flipH="1">
            <a:off x="6703" y="1910"/>
            <a:ext cx="11996627" cy="492440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fr-FR" altLang="zh-TW" sz="2400" b="1" dirty="0"/>
              <a:t>11.1. Proposal STB-based differentiated </a:t>
            </a:r>
            <a:r>
              <a:rPr lang="fr-FR" altLang="zh-TW" sz="2400" b="1" dirty="0" smtClean="0"/>
              <a:t>service</a:t>
            </a:r>
            <a:endParaRPr lang="zh-TW" altLang="en-US" sz="2400" b="1" dirty="0"/>
          </a:p>
        </p:txBody>
      </p:sp>
      <p:sp>
        <p:nvSpPr>
          <p:cNvPr id="2" name="矩形 1"/>
          <p:cNvSpPr/>
          <p:nvPr/>
        </p:nvSpPr>
        <p:spPr>
          <a:xfrm>
            <a:off x="557869" y="536620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600" dirty="0"/>
              <a:t>ACS system supports operator to manage devices, OTA FW upgrade, notification, promotion, understand subscribers behavior and preference, which can lower A/S maintenance manpower. 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1144460" y="564139"/>
            <a:ext cx="5190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/>
              <a:t>ACS System – ATV platform Back-end System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258862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91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A259E351-042F-40B3-947E-5BAEAAF88D47}"/>
              </a:ext>
            </a:extLst>
          </p:cNvPr>
          <p:cNvSpPr txBox="1"/>
          <p:nvPr/>
        </p:nvSpPr>
        <p:spPr>
          <a:xfrm flipH="1">
            <a:off x="6706" y="10873"/>
            <a:ext cx="10466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sz="2400" b="1" dirty="0"/>
              <a:t>11.1. Proposal STB-based differentiated service : </a:t>
            </a:r>
            <a:endParaRPr lang="zh-TW" altLang="en-US" sz="2400" b="1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AFC3CF27-EEDA-40E0-88FD-D9280998A871}"/>
              </a:ext>
            </a:extLst>
          </p:cNvPr>
          <p:cNvSpPr txBox="1"/>
          <p:nvPr/>
        </p:nvSpPr>
        <p:spPr>
          <a:xfrm>
            <a:off x="304834" y="1047797"/>
            <a:ext cx="57775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 OTT Operators to understand user preference.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 next generation product planning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altLang="zh-TW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For new services planning</a:t>
            </a:r>
          </a:p>
        </p:txBody>
      </p:sp>
      <p:sp>
        <p:nvSpPr>
          <p:cNvPr id="23" name="圓角矩形 22"/>
          <p:cNvSpPr/>
          <p:nvPr/>
        </p:nvSpPr>
        <p:spPr bwMode="auto">
          <a:xfrm>
            <a:off x="1403393" y="2082783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TW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Online Status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圓角矩形 23"/>
          <p:cNvSpPr/>
          <p:nvPr/>
        </p:nvSpPr>
        <p:spPr bwMode="auto">
          <a:xfrm>
            <a:off x="1394621" y="5959690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Android Version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圓角矩形 24"/>
          <p:cNvSpPr/>
          <p:nvPr/>
        </p:nvSpPr>
        <p:spPr bwMode="auto">
          <a:xfrm>
            <a:off x="4476803" y="2075629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FW Version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圓角矩形 25"/>
          <p:cNvSpPr/>
          <p:nvPr/>
        </p:nvSpPr>
        <p:spPr bwMode="auto">
          <a:xfrm>
            <a:off x="3666372" y="5959690"/>
            <a:ext cx="240723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HDMI Input Status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圓角矩形 26"/>
          <p:cNvSpPr/>
          <p:nvPr/>
        </p:nvSpPr>
        <p:spPr bwMode="auto">
          <a:xfrm>
            <a:off x="7511269" y="2058086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Language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圓角矩形 27"/>
          <p:cNvSpPr/>
          <p:nvPr/>
        </p:nvSpPr>
        <p:spPr bwMode="auto">
          <a:xfrm>
            <a:off x="7511269" y="5958601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Network Type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圓角矩形 28"/>
          <p:cNvSpPr/>
          <p:nvPr/>
        </p:nvSpPr>
        <p:spPr bwMode="auto">
          <a:xfrm>
            <a:off x="10563277" y="5948185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TV Brand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圓角矩形 29"/>
          <p:cNvSpPr/>
          <p:nvPr/>
        </p:nvSpPr>
        <p:spPr bwMode="auto">
          <a:xfrm>
            <a:off x="10563277" y="2054571"/>
            <a:ext cx="1605575" cy="427231"/>
          </a:xfrm>
          <a:prstGeom prst="roundRect">
            <a:avLst/>
          </a:prstGeom>
          <a:solidFill>
            <a:srgbClr val="66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62556" tIns="81277" rIns="162556" bIns="81277" numCol="1" rtlCol="0" anchor="t" anchorCtr="0" compatLnSpc="1">
            <a:noAutofit/>
          </a:bodyPr>
          <a:lstStyle/>
          <a:p>
            <a:pPr algn="ctr" defTabSz="1218234"/>
            <a:r>
              <a:rPr lang="en-US" altLang="zh-CN" sz="12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Model</a:t>
            </a:r>
            <a:endParaRPr lang="zh-TW" altLang="en-US" sz="12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1" name="圖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" y="2485316"/>
            <a:ext cx="2998153" cy="3486659"/>
          </a:xfrm>
          <a:prstGeom prst="rect">
            <a:avLst/>
          </a:prstGeom>
        </p:spPr>
      </p:pic>
      <p:pic>
        <p:nvPicPr>
          <p:cNvPr id="32" name="圖片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895" y="2490572"/>
            <a:ext cx="2998199" cy="3486659"/>
          </a:xfrm>
          <a:prstGeom prst="rect">
            <a:avLst/>
          </a:prstGeom>
        </p:spPr>
      </p:pic>
      <p:pic>
        <p:nvPicPr>
          <p:cNvPr id="33" name="圖片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445" y="2478233"/>
            <a:ext cx="3075505" cy="3507768"/>
          </a:xfrm>
          <a:prstGeom prst="rect">
            <a:avLst/>
          </a:prstGeom>
        </p:spPr>
      </p:pic>
      <p:pic>
        <p:nvPicPr>
          <p:cNvPr id="34" name="圖片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870" y="2478233"/>
            <a:ext cx="2923981" cy="3493743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99728" y="576085"/>
            <a:ext cx="4987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 smtClean="0"/>
              <a:t>Why ACS (Auto Configuration System)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8716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92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A259E351-042F-40B3-947E-5BAEAAF88D47}"/>
              </a:ext>
            </a:extLst>
          </p:cNvPr>
          <p:cNvSpPr txBox="1"/>
          <p:nvPr/>
        </p:nvSpPr>
        <p:spPr>
          <a:xfrm flipH="1">
            <a:off x="6702" y="10873"/>
            <a:ext cx="11996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sz="2400" b="1" dirty="0"/>
              <a:t>11.1. </a:t>
            </a:r>
            <a:r>
              <a:rPr lang="fr-FR" altLang="zh-TW" sz="2400" b="1" dirty="0" err="1"/>
              <a:t>Proposal</a:t>
            </a:r>
            <a:r>
              <a:rPr lang="fr-FR" altLang="zh-TW" sz="2400" b="1" dirty="0"/>
              <a:t> STB-</a:t>
            </a:r>
            <a:r>
              <a:rPr lang="fr-FR" altLang="zh-TW" sz="2400" b="1" dirty="0" err="1"/>
              <a:t>based</a:t>
            </a:r>
            <a:r>
              <a:rPr lang="fr-FR" altLang="zh-TW" sz="2400" b="1" dirty="0"/>
              <a:t> </a:t>
            </a:r>
            <a:r>
              <a:rPr lang="fr-FR" altLang="zh-TW" sz="2400" b="1" dirty="0" err="1"/>
              <a:t>differentiated</a:t>
            </a:r>
            <a:r>
              <a:rPr lang="fr-FR" altLang="zh-TW" sz="2400" b="1" dirty="0"/>
              <a:t> service:</a:t>
            </a:r>
            <a:br>
              <a:rPr lang="fr-FR" altLang="zh-TW" sz="2400" b="1" dirty="0"/>
            </a:br>
            <a:r>
              <a:rPr lang="fr-FR" altLang="zh-TW" sz="2400" b="1" dirty="0"/>
              <a:t>          </a:t>
            </a:r>
            <a:r>
              <a:rPr lang="en-US" altLang="zh-TW" sz="2400" b="1" dirty="0"/>
              <a:t>What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can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you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get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from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ACS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System</a:t>
            </a:r>
            <a:r>
              <a:rPr lang="zh-TW" altLang="en-US" sz="2400" b="1" dirty="0"/>
              <a:t> </a:t>
            </a:r>
          </a:p>
        </p:txBody>
      </p:sp>
      <p:grpSp>
        <p:nvGrpSpPr>
          <p:cNvPr id="31" name="群組 30"/>
          <p:cNvGrpSpPr/>
          <p:nvPr/>
        </p:nvGrpSpPr>
        <p:grpSpPr>
          <a:xfrm>
            <a:off x="482569" y="835885"/>
            <a:ext cx="12065308" cy="6220924"/>
            <a:chOff x="361926" y="626913"/>
            <a:chExt cx="9048981" cy="4665693"/>
          </a:xfrm>
        </p:grpSpPr>
        <p:grpSp>
          <p:nvGrpSpPr>
            <p:cNvPr id="33" name="群組 32">
              <a:extLst>
                <a:ext uri="{FF2B5EF4-FFF2-40B4-BE49-F238E27FC236}">
                  <a16:creationId xmlns:a16="http://schemas.microsoft.com/office/drawing/2014/main" xmlns="" id="{0A4787F1-2F22-491D-A4DD-C76ECE07FA79}"/>
                </a:ext>
              </a:extLst>
            </p:cNvPr>
            <p:cNvGrpSpPr/>
            <p:nvPr/>
          </p:nvGrpSpPr>
          <p:grpSpPr>
            <a:xfrm>
              <a:off x="521870" y="626913"/>
              <a:ext cx="2512574" cy="1441544"/>
              <a:chOff x="499925" y="578152"/>
              <a:chExt cx="2512574" cy="1441544"/>
            </a:xfrm>
          </p:grpSpPr>
          <p:sp>
            <p:nvSpPr>
              <p:cNvPr id="80" name="矩形 79"/>
              <p:cNvSpPr/>
              <p:nvPr/>
            </p:nvSpPr>
            <p:spPr>
              <a:xfrm>
                <a:off x="672499" y="1731696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New Member Bar Chart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81" name="圖片 80">
                <a:extLst>
                  <a:ext uri="{FF2B5EF4-FFF2-40B4-BE49-F238E27FC236}">
                    <a16:creationId xmlns:a16="http://schemas.microsoft.com/office/drawing/2014/main" xmlns="" id="{EE0EEB8D-C42E-44D6-9512-D60B763DF6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9925" y="578152"/>
                <a:ext cx="2456131" cy="1185847"/>
              </a:xfrm>
              <a:prstGeom prst="rect">
                <a:avLst/>
              </a:prstGeom>
            </p:spPr>
          </p:pic>
        </p:grpSp>
        <p:grpSp>
          <p:nvGrpSpPr>
            <p:cNvPr id="34" name="群組 33">
              <a:extLst>
                <a:ext uri="{FF2B5EF4-FFF2-40B4-BE49-F238E27FC236}">
                  <a16:creationId xmlns:a16="http://schemas.microsoft.com/office/drawing/2014/main" xmlns="" id="{A8DC72B8-46EC-4EC5-8484-EA2FF337B38B}"/>
                </a:ext>
              </a:extLst>
            </p:cNvPr>
            <p:cNvGrpSpPr/>
            <p:nvPr/>
          </p:nvGrpSpPr>
          <p:grpSpPr>
            <a:xfrm>
              <a:off x="6161348" y="634517"/>
              <a:ext cx="2392123" cy="1404041"/>
              <a:chOff x="6140319" y="591613"/>
              <a:chExt cx="2392123" cy="1404041"/>
            </a:xfrm>
          </p:grpSpPr>
          <p:sp>
            <p:nvSpPr>
              <p:cNvPr id="78" name="矩形 77"/>
              <p:cNvSpPr/>
              <p:nvPr/>
            </p:nvSpPr>
            <p:spPr>
              <a:xfrm>
                <a:off x="6192442" y="1707654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Location Ranking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79" name="圖片 78">
                <a:extLst>
                  <a:ext uri="{FF2B5EF4-FFF2-40B4-BE49-F238E27FC236}">
                    <a16:creationId xmlns:a16="http://schemas.microsoft.com/office/drawing/2014/main" xmlns="" id="{515CE4EC-BEAB-48FD-9407-58A65CC050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40319" y="591613"/>
                <a:ext cx="2365241" cy="1197848"/>
              </a:xfrm>
              <a:prstGeom prst="rect">
                <a:avLst/>
              </a:prstGeom>
            </p:spPr>
          </p:pic>
        </p:grpSp>
        <p:grpSp>
          <p:nvGrpSpPr>
            <p:cNvPr id="35" name="群組 34">
              <a:extLst>
                <a:ext uri="{FF2B5EF4-FFF2-40B4-BE49-F238E27FC236}">
                  <a16:creationId xmlns:a16="http://schemas.microsoft.com/office/drawing/2014/main" xmlns="" id="{FD5ECFC1-F655-490F-8648-D55CA94DADD8}"/>
                </a:ext>
              </a:extLst>
            </p:cNvPr>
            <p:cNvGrpSpPr/>
            <p:nvPr/>
          </p:nvGrpSpPr>
          <p:grpSpPr>
            <a:xfrm>
              <a:off x="361926" y="2124108"/>
              <a:ext cx="2736304" cy="1462407"/>
              <a:chOff x="393588" y="2034079"/>
              <a:chExt cx="2736304" cy="1462407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393588" y="3208486"/>
                <a:ext cx="2736304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Watching Hours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77" name="圖片 76">
                <a:extLst>
                  <a:ext uri="{FF2B5EF4-FFF2-40B4-BE49-F238E27FC236}">
                    <a16:creationId xmlns:a16="http://schemas.microsoft.com/office/drawing/2014/main" xmlns="" id="{48DD60DE-7F95-4939-852C-B009B2BCBB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0791" y="2034079"/>
                <a:ext cx="2431577" cy="1223565"/>
              </a:xfrm>
              <a:prstGeom prst="rect">
                <a:avLst/>
              </a:prstGeom>
            </p:spPr>
          </p:pic>
        </p:grpSp>
        <p:grpSp>
          <p:nvGrpSpPr>
            <p:cNvPr id="36" name="群組 35">
              <a:extLst>
                <a:ext uri="{FF2B5EF4-FFF2-40B4-BE49-F238E27FC236}">
                  <a16:creationId xmlns:a16="http://schemas.microsoft.com/office/drawing/2014/main" xmlns="" id="{3CB115A6-FAE3-4720-83DF-C3CAF8086922}"/>
                </a:ext>
              </a:extLst>
            </p:cNvPr>
            <p:cNvGrpSpPr/>
            <p:nvPr/>
          </p:nvGrpSpPr>
          <p:grpSpPr>
            <a:xfrm>
              <a:off x="6182377" y="2103712"/>
              <a:ext cx="2402187" cy="1423605"/>
              <a:chOff x="6130263" y="2034079"/>
              <a:chExt cx="2402187" cy="1423605"/>
            </a:xfrm>
          </p:grpSpPr>
          <p:sp>
            <p:nvSpPr>
              <p:cNvPr id="74" name="矩形 73"/>
              <p:cNvSpPr/>
              <p:nvPr/>
            </p:nvSpPr>
            <p:spPr>
              <a:xfrm>
                <a:off x="6192450" y="3169684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Accumulated App Clicks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75" name="圖片 74">
                <a:extLst>
                  <a:ext uri="{FF2B5EF4-FFF2-40B4-BE49-F238E27FC236}">
                    <a16:creationId xmlns:a16="http://schemas.microsoft.com/office/drawing/2014/main" xmlns="" id="{E8EDA0BC-7329-4172-883A-4B1608E224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30263" y="2034079"/>
                <a:ext cx="2375297" cy="1187649"/>
              </a:xfrm>
              <a:prstGeom prst="rect">
                <a:avLst/>
              </a:prstGeom>
            </p:spPr>
          </p:pic>
        </p:grpSp>
        <p:grpSp>
          <p:nvGrpSpPr>
            <p:cNvPr id="37" name="群組 36">
              <a:extLst>
                <a:ext uri="{FF2B5EF4-FFF2-40B4-BE49-F238E27FC236}">
                  <a16:creationId xmlns:a16="http://schemas.microsoft.com/office/drawing/2014/main" xmlns="" id="{F2A0B25B-3D53-40F6-A969-5CFF2F48929F}"/>
                </a:ext>
              </a:extLst>
            </p:cNvPr>
            <p:cNvGrpSpPr/>
            <p:nvPr/>
          </p:nvGrpSpPr>
          <p:grpSpPr>
            <a:xfrm>
              <a:off x="497376" y="3592471"/>
              <a:ext cx="2454184" cy="1447178"/>
              <a:chOff x="497376" y="3513634"/>
              <a:chExt cx="2454184" cy="1447178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611560" y="4672812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App Usage Comparison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48" name="圖片 47">
                <a:extLst>
                  <a:ext uri="{FF2B5EF4-FFF2-40B4-BE49-F238E27FC236}">
                    <a16:creationId xmlns:a16="http://schemas.microsoft.com/office/drawing/2014/main" xmlns="" id="{727E5412-0EB0-41E4-A686-871935AB7A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7376" y="3513634"/>
                <a:ext cx="2454184" cy="1235322"/>
              </a:xfrm>
              <a:prstGeom prst="rect">
                <a:avLst/>
              </a:prstGeom>
            </p:spPr>
          </p:pic>
        </p:grpSp>
        <p:grpSp>
          <p:nvGrpSpPr>
            <p:cNvPr id="38" name="群組 37">
              <a:extLst>
                <a:ext uri="{FF2B5EF4-FFF2-40B4-BE49-F238E27FC236}">
                  <a16:creationId xmlns:a16="http://schemas.microsoft.com/office/drawing/2014/main" xmlns="" id="{26E9439A-A426-4BFE-969D-EAD5E0D70D2C}"/>
                </a:ext>
              </a:extLst>
            </p:cNvPr>
            <p:cNvGrpSpPr/>
            <p:nvPr/>
          </p:nvGrpSpPr>
          <p:grpSpPr>
            <a:xfrm>
              <a:off x="3375003" y="3586515"/>
              <a:ext cx="2542192" cy="1473446"/>
              <a:chOff x="3339004" y="3586515"/>
              <a:chExt cx="2542192" cy="1473446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3339004" y="4771961"/>
                <a:ext cx="2542192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App Usage in 24 Hours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46" name="圖片 45">
                <a:extLst>
                  <a:ext uri="{FF2B5EF4-FFF2-40B4-BE49-F238E27FC236}">
                    <a16:creationId xmlns:a16="http://schemas.microsoft.com/office/drawing/2014/main" xmlns="" id="{EB1BC429-F33D-40D3-BDDA-C9DC2A6F88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58098" y="3586515"/>
                <a:ext cx="2340001" cy="1241278"/>
              </a:xfrm>
              <a:prstGeom prst="rect">
                <a:avLst/>
              </a:prstGeom>
            </p:spPr>
          </p:pic>
        </p:grpSp>
        <p:grpSp>
          <p:nvGrpSpPr>
            <p:cNvPr id="39" name="群組 38">
              <a:extLst>
                <a:ext uri="{FF2B5EF4-FFF2-40B4-BE49-F238E27FC236}">
                  <a16:creationId xmlns:a16="http://schemas.microsoft.com/office/drawing/2014/main" xmlns="" id="{CFE7137E-DFD1-4A36-8001-762DB99B36C9}"/>
                </a:ext>
              </a:extLst>
            </p:cNvPr>
            <p:cNvGrpSpPr/>
            <p:nvPr/>
          </p:nvGrpSpPr>
          <p:grpSpPr>
            <a:xfrm>
              <a:off x="3394098" y="626914"/>
              <a:ext cx="2365241" cy="1450706"/>
              <a:chOff x="3394098" y="626914"/>
              <a:chExt cx="2365241" cy="1450706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3394099" y="1789620"/>
                <a:ext cx="2340000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Active User Ratio</a:t>
                </a:r>
                <a:endParaRPr lang="zh-TW" altLang="en-US" sz="1867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44" name="圖片 43">
                <a:extLst>
                  <a:ext uri="{FF2B5EF4-FFF2-40B4-BE49-F238E27FC236}">
                    <a16:creationId xmlns:a16="http://schemas.microsoft.com/office/drawing/2014/main" xmlns="" id="{DAEFA40A-E1A1-48C2-9CE4-4BC0892A3A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94098" y="626914"/>
                <a:ext cx="2365241" cy="1214246"/>
              </a:xfrm>
              <a:prstGeom prst="rect">
                <a:avLst/>
              </a:prstGeom>
            </p:spPr>
          </p:pic>
        </p:grpSp>
        <p:grpSp>
          <p:nvGrpSpPr>
            <p:cNvPr id="40" name="群組 39">
              <a:extLst>
                <a:ext uri="{FF2B5EF4-FFF2-40B4-BE49-F238E27FC236}">
                  <a16:creationId xmlns:a16="http://schemas.microsoft.com/office/drawing/2014/main" xmlns="" id="{42EC9277-6860-49FB-918B-5E8C5E1FBB7C}"/>
                </a:ext>
              </a:extLst>
            </p:cNvPr>
            <p:cNvGrpSpPr/>
            <p:nvPr/>
          </p:nvGrpSpPr>
          <p:grpSpPr>
            <a:xfrm>
              <a:off x="5418221" y="3571824"/>
              <a:ext cx="3992686" cy="1720782"/>
              <a:chOff x="5418221" y="3571824"/>
              <a:chExt cx="3992686" cy="1720782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5418221" y="4560186"/>
                <a:ext cx="3992686" cy="7324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62556" tIns="81277" rIns="162556" bIns="81277" rtlCol="0" anchor="ctr"/>
              <a:lstStyle/>
              <a:p>
                <a:pPr algn="ctr"/>
                <a:r>
                  <a:rPr lang="en-US" altLang="zh-TW" sz="1867" b="1" dirty="0">
                    <a:solidFill>
                      <a:srgbClr val="FF0000"/>
                    </a:solidFill>
                  </a:rPr>
                  <a:t>App Installation Ratio</a:t>
                </a:r>
              </a:p>
            </p:txBody>
          </p:sp>
          <p:pic>
            <p:nvPicPr>
              <p:cNvPr id="42" name="圖片 41">
                <a:extLst>
                  <a:ext uri="{FF2B5EF4-FFF2-40B4-BE49-F238E27FC236}">
                    <a16:creationId xmlns:a16="http://schemas.microsoft.com/office/drawing/2014/main" xmlns="" id="{265A0D77-3E1C-4FFF-A69D-206863F267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82377" y="3571824"/>
                <a:ext cx="2379006" cy="1255969"/>
              </a:xfrm>
              <a:prstGeom prst="rect">
                <a:avLst/>
              </a:prstGeom>
            </p:spPr>
          </p:pic>
        </p:grp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9B877C75-61AB-9247-8FBB-FE645AA95EA9}"/>
              </a:ext>
            </a:extLst>
          </p:cNvPr>
          <p:cNvSpPr txBox="1"/>
          <p:nvPr/>
        </p:nvSpPr>
        <p:spPr>
          <a:xfrm>
            <a:off x="4525465" y="2804950"/>
            <a:ext cx="3120000" cy="1656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lIns="108000" tIns="72000" rIns="108000" bIns="72000" rtlCol="0" anchor="ctr" anchorCtr="0">
            <a:noAutofit/>
          </a:bodyPr>
          <a:lstStyle/>
          <a:p>
            <a:pPr algn="ctr"/>
            <a:r>
              <a:rPr kumimoji="1" lang="en-US" altLang="zh-TW" sz="4400" b="1" dirty="0">
                <a:solidFill>
                  <a:schemeClr val="bg1"/>
                </a:solidFill>
              </a:rPr>
              <a:t>ACS System</a:t>
            </a:r>
            <a:endParaRPr kumimoji="1" lang="zh-TW" alt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46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332B430-71C8-44A6-B87A-BF8A58E18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79018"/>
            <a:ext cx="12192000" cy="172341"/>
          </a:xfrm>
          <a:prstGeom prst="rect">
            <a:avLst/>
          </a:prstGeom>
          <a:gradFill flip="none" rotWithShape="1">
            <a:gsLst>
              <a:gs pos="0">
                <a:srgbClr val="7BA8DF"/>
              </a:gs>
              <a:gs pos="100000">
                <a:srgbClr val="558ED5">
                  <a:lumMod val="20000"/>
                  <a:lumOff val="80000"/>
                </a:srgbClr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21549" tIns="60775" rIns="121549" bIns="60775" anchor="ctr"/>
          <a:lstStyle>
            <a:lvl1pPr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509588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019175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528763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38350" algn="l" defTabSz="1019175">
              <a:spcBef>
                <a:spcPct val="0"/>
              </a:spcBef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defTabSz="1358866">
              <a:spcBef>
                <a:spcPct val="50000"/>
              </a:spcBef>
              <a:defRPr/>
            </a:pPr>
            <a:endParaRPr lang="zh-CN" altLang="zh-CN" sz="1867" kern="0" dirty="0">
              <a:solidFill>
                <a:prstClr val="black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93</a:t>
            </a:fld>
            <a:endParaRPr lang="en-US" altLang="zh-TW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8330708-9419-4A0C-B8D9-0EF86BF1536F}"/>
              </a:ext>
            </a:extLst>
          </p:cNvPr>
          <p:cNvSpPr/>
          <p:nvPr/>
        </p:nvSpPr>
        <p:spPr>
          <a:xfrm>
            <a:off x="9146325" y="6679018"/>
            <a:ext cx="3144911" cy="157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4000" rIns="64000" anchor="ctr"/>
          <a:lstStyle/>
          <a:p>
            <a:pPr algn="ctr" defTabSz="1625519">
              <a:defRPr/>
            </a:pPr>
            <a:r>
              <a:rPr lang="en-US" sz="1333" b="1" dirty="0">
                <a:solidFill>
                  <a:schemeClr val="tx1"/>
                </a:solidFill>
                <a:latin typeface="Arial"/>
                <a:ea typeface="微軟正黑體"/>
              </a:rPr>
              <a:t>Foxconn Confidential &amp; Proprietary</a:t>
            </a:r>
            <a:endParaRPr lang="en-GB" sz="1333" b="1" dirty="0">
              <a:solidFill>
                <a:schemeClr val="tx1"/>
              </a:solidFill>
              <a:latin typeface="Arial"/>
              <a:ea typeface="微軟正黑體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A259E351-042F-40B3-947E-5BAEAAF88D47}"/>
              </a:ext>
            </a:extLst>
          </p:cNvPr>
          <p:cNvSpPr txBox="1"/>
          <p:nvPr/>
        </p:nvSpPr>
        <p:spPr>
          <a:xfrm flipH="1">
            <a:off x="0" y="31617"/>
            <a:ext cx="9483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TW" sz="2400" b="1" dirty="0"/>
              <a:t>11.1. </a:t>
            </a:r>
            <a:r>
              <a:rPr lang="fr-FR" altLang="zh-TW" sz="2400" b="1" dirty="0" err="1"/>
              <a:t>Proposal</a:t>
            </a:r>
            <a:r>
              <a:rPr lang="fr-FR" altLang="zh-TW" sz="2400" b="1" dirty="0"/>
              <a:t> STB-</a:t>
            </a:r>
            <a:r>
              <a:rPr lang="fr-FR" altLang="zh-TW" sz="2400" b="1" dirty="0" err="1"/>
              <a:t>based</a:t>
            </a:r>
            <a:r>
              <a:rPr lang="fr-FR" altLang="zh-TW" sz="2400" b="1" dirty="0"/>
              <a:t> </a:t>
            </a:r>
            <a:r>
              <a:rPr lang="fr-FR" altLang="zh-TW" sz="2400" b="1" dirty="0" err="1"/>
              <a:t>differentiated</a:t>
            </a:r>
            <a:r>
              <a:rPr lang="fr-FR" altLang="zh-TW" sz="2400" b="1" dirty="0"/>
              <a:t> service :  </a:t>
            </a:r>
            <a:r>
              <a:rPr lang="en-US" altLang="zh-TW" sz="2400" b="1" dirty="0"/>
              <a:t>ACS</a:t>
            </a:r>
            <a:r>
              <a:rPr lang="zh-TW" altLang="en-US" sz="2400" b="1" dirty="0"/>
              <a:t> </a:t>
            </a:r>
            <a:r>
              <a:rPr lang="en-US" altLang="zh-TW" sz="2400" b="1" dirty="0"/>
              <a:t>Functions</a:t>
            </a:r>
            <a:endParaRPr lang="zh-TW" altLang="en-US" sz="2400" b="1" dirty="0"/>
          </a:p>
        </p:txBody>
      </p:sp>
      <p:sp>
        <p:nvSpPr>
          <p:cNvPr id="7" name="圓角矩形 31">
            <a:extLst>
              <a:ext uri="{FF2B5EF4-FFF2-40B4-BE49-F238E27FC236}">
                <a16:creationId xmlns:a16="http://schemas.microsoft.com/office/drawing/2014/main" xmlns="" id="{417B60AB-BEA8-499A-BA85-CAFDF86DF941}"/>
              </a:ext>
            </a:extLst>
          </p:cNvPr>
          <p:cNvSpPr/>
          <p:nvPr/>
        </p:nvSpPr>
        <p:spPr>
          <a:xfrm flipH="1">
            <a:off x="156375" y="868091"/>
            <a:ext cx="11737307" cy="864000"/>
          </a:xfrm>
          <a:prstGeom prst="roundRect">
            <a:avLst/>
          </a:prstGeom>
          <a:gradFill rotWithShape="1">
            <a:gsLst>
              <a:gs pos="0">
                <a:sysClr val="windowText" lastClr="000000">
                  <a:tint val="50000"/>
                  <a:satMod val="300000"/>
                </a:sysClr>
              </a:gs>
              <a:gs pos="35000">
                <a:sysClr val="windowText" lastClr="000000">
                  <a:tint val="37000"/>
                  <a:satMod val="300000"/>
                </a:sysClr>
              </a:gs>
              <a:gs pos="100000">
                <a:sysClr val="windowText" lastClr="000000">
                  <a:tint val="15000"/>
                  <a:satMod val="350000"/>
                </a:sysClr>
              </a:gs>
            </a:gsLst>
            <a:lin ang="16200000" scaled="1"/>
          </a:gra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121877" tIns="60939" rIns="121877" bIns="60939" spcCol="0" rtlCol="0" anchor="ctr"/>
          <a:lstStyle/>
          <a:p>
            <a:pPr algn="ctr" defTabSz="1218840">
              <a:spcBef>
                <a:spcPct val="50000"/>
              </a:spcBef>
              <a:defRPr/>
            </a:pPr>
            <a:endParaRPr lang="zh-TW" altLang="en-US" sz="1600" b="1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xmlns="" id="{D8E7E81E-4651-4F46-8FD6-9516C2301F67}"/>
              </a:ext>
            </a:extLst>
          </p:cNvPr>
          <p:cNvGraphicFramePr>
            <a:graphicFrameLocks noGrp="1"/>
          </p:cNvGraphicFramePr>
          <p:nvPr/>
        </p:nvGraphicFramePr>
        <p:xfrm>
          <a:off x="391799" y="1788456"/>
          <a:ext cx="1852811" cy="47184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85281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122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Device Grouping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Configuration</a:t>
                      </a:r>
                      <a:r>
                        <a:rPr lang="en-US" altLang="zh-TW" sz="1600" kern="0" baseline="0" dirty="0"/>
                        <a:t> </a:t>
                      </a:r>
                      <a:r>
                        <a:rPr lang="en-US" altLang="zh-TW" sz="1600" kern="0" dirty="0"/>
                        <a:t>Provisioning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Remote Screen Capture/Reboot</a:t>
                      </a: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BT RCU Info &amp; Un-Pairing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HDMI Output Control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Device Status Reporting</a:t>
                      </a:r>
                      <a:endParaRPr lang="en-US" altLang="zh-TW" sz="1600" b="0" kern="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Debug/Log Collection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xmlns="" id="{B5879132-41F7-4107-B43C-601A423FE41A}"/>
              </a:ext>
            </a:extLst>
          </p:cNvPr>
          <p:cNvGraphicFramePr>
            <a:graphicFrameLocks noGrp="1"/>
          </p:cNvGraphicFramePr>
          <p:nvPr/>
        </p:nvGraphicFramePr>
        <p:xfrm>
          <a:off x="4156293" y="1763693"/>
          <a:ext cx="1904743" cy="3192783"/>
        </p:xfrm>
        <a:graphic>
          <a:graphicData uri="http://schemas.openxmlformats.org/drawingml/2006/table">
            <a:tbl>
              <a:tblPr firstRow="1" bandRow="1"/>
              <a:tblGrid>
                <a:gridCol w="19047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551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Firmware</a:t>
                      </a:r>
                    </a:p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Upload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071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Group</a:t>
                      </a:r>
                      <a:r>
                        <a:rPr lang="en-US" altLang="zh-TW" sz="1600" kern="0" baseline="0" dirty="0"/>
                        <a:t> </a:t>
                      </a:r>
                      <a:r>
                        <a:rPr lang="en-US" altLang="zh-TW" sz="1600" kern="0" dirty="0"/>
                        <a:t>Scheduling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551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FW Download Progress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551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User/System</a:t>
                      </a:r>
                      <a:r>
                        <a:rPr lang="en-US" altLang="zh-TW" sz="1600" b="0" kern="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 </a:t>
                      </a:r>
                      <a:r>
                        <a:rPr lang="en-US" altLang="zh-TW" sz="1600" b="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Force Update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5516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FW</a:t>
                      </a:r>
                      <a:r>
                        <a:rPr lang="en-US" altLang="zh-TW" sz="1600" b="0" kern="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 Update History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xmlns="" id="{0B9B6689-D9EA-460C-A32B-1C4FBB3101C4}"/>
              </a:ext>
            </a:extLst>
          </p:cNvPr>
          <p:cNvGraphicFramePr>
            <a:graphicFrameLocks noGrp="1"/>
          </p:cNvGraphicFramePr>
          <p:nvPr/>
        </p:nvGraphicFramePr>
        <p:xfrm>
          <a:off x="2244609" y="1770299"/>
          <a:ext cx="1872208" cy="3928311"/>
        </p:xfrm>
        <a:graphic>
          <a:graphicData uri="http://schemas.openxmlformats.org/drawingml/2006/table">
            <a:tbl>
              <a:tblPr bandRow="1"/>
              <a:tblGrid>
                <a:gridCol w="18722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9445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Online</a:t>
                      </a:r>
                      <a:r>
                        <a:rPr lang="en-US" altLang="zh-TW" sz="1600" kern="0" baseline="0" dirty="0"/>
                        <a:t> Status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445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baseline="0" dirty="0"/>
                        <a:t>FW Version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445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TV</a:t>
                      </a:r>
                      <a:r>
                        <a:rPr lang="en-US" altLang="zh-TW" sz="1600" kern="0" baseline="0" dirty="0"/>
                        <a:t> Brand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445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Network Type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4841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Screen Resolution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Sound/CEC/</a:t>
                      </a:r>
                    </a:p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Language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010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defTabSz="914296" fontAlgn="auto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600" kern="0" dirty="0"/>
                        <a:t>HDMI Input </a:t>
                      </a:r>
                      <a:r>
                        <a:rPr lang="en-US" altLang="zh-TW" sz="1600" kern="0" dirty="0" err="1"/>
                        <a:t>Config</a:t>
                      </a:r>
                      <a:r>
                        <a:rPr lang="en-US" altLang="zh-TW" sz="1600" kern="0" dirty="0"/>
                        <a:t>.</a:t>
                      </a:r>
                      <a:endParaRPr lang="zh-TW" altLang="en-US" sz="1600" b="0" kern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xmlns="" id="{8DACB6AC-57E4-4C30-B173-00F48E93D83E}"/>
              </a:ext>
            </a:extLst>
          </p:cNvPr>
          <p:cNvGraphicFramePr>
            <a:graphicFrameLocks noGrp="1"/>
          </p:cNvGraphicFramePr>
          <p:nvPr/>
        </p:nvGraphicFramePr>
        <p:xfrm>
          <a:off x="9895861" y="1773381"/>
          <a:ext cx="1781799" cy="3182424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1781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7647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Device Info Importing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7647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Account Management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7647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Role-Based Access Control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1836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Bandwidth Conf.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7647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Connection Conf.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xmlns="" id="{D1A478F6-3B07-486E-AC70-66D30DE1262C}"/>
              </a:ext>
            </a:extLst>
          </p:cNvPr>
          <p:cNvGraphicFramePr>
            <a:graphicFrameLocks noGrp="1"/>
          </p:cNvGraphicFramePr>
          <p:nvPr/>
        </p:nvGraphicFramePr>
        <p:xfrm>
          <a:off x="8020937" y="1783472"/>
          <a:ext cx="1784512" cy="4067761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7845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2632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Member Stats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752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Member Device Distribution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3521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App Usage Stats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8133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</a:rPr>
                        <a:t>App Installation Ranking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6312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RCU Buttons Profiling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6440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Advanced Search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66312">
                <a:tc>
                  <a:txBody>
                    <a:bodyPr/>
                    <a:lstStyle/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Statistics Report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52E3FF46-7731-4D1F-9FFC-F70363FDDFAE}"/>
              </a:ext>
            </a:extLst>
          </p:cNvPr>
          <p:cNvSpPr/>
          <p:nvPr/>
        </p:nvSpPr>
        <p:spPr>
          <a:xfrm>
            <a:off x="324927" y="868091"/>
            <a:ext cx="1888223" cy="864000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840">
              <a:defRPr/>
            </a:pPr>
            <a:r>
              <a:rPr lang="en-US" altLang="zh-TW" sz="1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Device Mgmt.</a:t>
            </a:r>
            <a:endParaRPr lang="zh-TW" altLang="en-US" sz="1600" b="1" dirty="0">
              <a:solidFill>
                <a:sysClr val="window" lastClr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CD08F739-20DC-41C0-8B8D-DFB475EDF09E}"/>
              </a:ext>
            </a:extLst>
          </p:cNvPr>
          <p:cNvSpPr/>
          <p:nvPr/>
        </p:nvSpPr>
        <p:spPr>
          <a:xfrm>
            <a:off x="4172221" y="870175"/>
            <a:ext cx="1888815" cy="864000"/>
          </a:xfrm>
          <a:prstGeom prst="rect">
            <a:avLst/>
          </a:prstGeom>
          <a:gradFill rotWithShape="1">
            <a:gsLst>
              <a:gs pos="0">
                <a:srgbClr val="9BBB59">
                  <a:shade val="51000"/>
                  <a:satMod val="130000"/>
                </a:srgbClr>
              </a:gs>
              <a:gs pos="80000">
                <a:srgbClr val="9BBB59">
                  <a:shade val="93000"/>
                  <a:satMod val="130000"/>
                </a:srgbClr>
              </a:gs>
              <a:gs pos="100000">
                <a:srgbClr val="9BBB59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OTA </a:t>
            </a:r>
          </a:p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Mgmt.</a:t>
            </a:r>
            <a:endParaRPr lang="zh-TW" altLang="en-US" sz="1600" b="1" dirty="0">
              <a:solidFill>
                <a:sysClr val="window" lastClr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7DF44C8A-ECF1-4EAA-9E38-168B742F9E5D}"/>
              </a:ext>
            </a:extLst>
          </p:cNvPr>
          <p:cNvSpPr/>
          <p:nvPr/>
        </p:nvSpPr>
        <p:spPr>
          <a:xfrm>
            <a:off x="2260628" y="868091"/>
            <a:ext cx="1856193" cy="864000"/>
          </a:xfrm>
          <a:prstGeom prst="rect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700">
              <a:defRPr/>
            </a:pPr>
            <a:r>
              <a:rPr lang="en-US" altLang="zh-TW" sz="1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Device Profiling</a:t>
            </a:r>
            <a:endParaRPr lang="zh-TW" altLang="en-US" sz="16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7118002F-3772-47F4-AD3B-A80B186902DB}"/>
              </a:ext>
            </a:extLst>
          </p:cNvPr>
          <p:cNvSpPr/>
          <p:nvPr/>
        </p:nvSpPr>
        <p:spPr>
          <a:xfrm>
            <a:off x="8067425" y="861447"/>
            <a:ext cx="1784512" cy="864000"/>
          </a:xfrm>
          <a:prstGeom prst="rect">
            <a:avLst/>
          </a:prstGeom>
          <a:gradFill rotWithShape="1">
            <a:gsLst>
              <a:gs pos="0">
                <a:srgbClr val="4BACC6">
                  <a:shade val="51000"/>
                  <a:satMod val="130000"/>
                </a:srgbClr>
              </a:gs>
              <a:gs pos="80000">
                <a:srgbClr val="4BACC6">
                  <a:shade val="93000"/>
                  <a:satMod val="130000"/>
                </a:srgbClr>
              </a:gs>
              <a:gs pos="100000">
                <a:srgbClr val="4BACC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UBA</a:t>
            </a:r>
            <a:endParaRPr lang="zh-TW" altLang="en-US" sz="1600" b="1" dirty="0">
              <a:solidFill>
                <a:sysClr val="window" lastClr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C533B531-B7CC-400B-A9D7-2C559E596527}"/>
              </a:ext>
            </a:extLst>
          </p:cNvPr>
          <p:cNvSpPr/>
          <p:nvPr/>
        </p:nvSpPr>
        <p:spPr>
          <a:xfrm>
            <a:off x="9931373" y="868091"/>
            <a:ext cx="1776200" cy="864000"/>
          </a:xfrm>
          <a:prstGeom prst="rect">
            <a:avLst/>
          </a:prstGeom>
          <a:gradFill rotWithShape="1">
            <a:gsLst>
              <a:gs pos="0">
                <a:srgbClr val="C0504D">
                  <a:shade val="51000"/>
                  <a:satMod val="130000"/>
                </a:srgbClr>
              </a:gs>
              <a:gs pos="80000">
                <a:srgbClr val="C0504D">
                  <a:shade val="93000"/>
                  <a:satMod val="130000"/>
                </a:srgbClr>
              </a:gs>
              <a:gs pos="100000">
                <a:srgbClr val="C0504D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121891" tIns="60945" rIns="121891" bIns="60945" rtlCol="0" anchor="ctr"/>
          <a:lstStyle/>
          <a:p>
            <a:pPr algn="ctr" defTabSz="1218700">
              <a:defRPr/>
            </a:pPr>
            <a:r>
              <a:rPr lang="en-US" altLang="zh-TW" sz="1600" b="1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Admin Mgmt.</a:t>
            </a:r>
            <a:endParaRPr lang="zh-TW" altLang="en-US" sz="1600" b="1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210FA13A-DB06-4906-8399-D01653033E69}"/>
              </a:ext>
            </a:extLst>
          </p:cNvPr>
          <p:cNvSpPr/>
          <p:nvPr/>
        </p:nvSpPr>
        <p:spPr>
          <a:xfrm>
            <a:off x="6123211" y="866547"/>
            <a:ext cx="1888815" cy="88604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1" tIns="60945" rIns="121891" bIns="60945" rtlCol="0" anchor="ctr"/>
          <a:lstStyle/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</a:p>
          <a:p>
            <a:pPr algn="ctr" defTabSz="1218840">
              <a:defRPr/>
            </a:pPr>
            <a:r>
              <a:rPr lang="en-US" altLang="zh-TW" sz="1600" b="1" dirty="0">
                <a:solidFill>
                  <a:sysClr val="window" lastClr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Mgmt.</a:t>
            </a:r>
            <a:endParaRPr lang="zh-TW" altLang="en-US" sz="1600" b="1" dirty="0">
              <a:solidFill>
                <a:sysClr val="window" lastClr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xmlns="" id="{9DE9CF82-FC73-4C71-AEDF-ACD03A427DCD}"/>
              </a:ext>
            </a:extLst>
          </p:cNvPr>
          <p:cNvGraphicFramePr>
            <a:graphicFrameLocks noGrp="1"/>
          </p:cNvGraphicFramePr>
          <p:nvPr/>
        </p:nvGraphicFramePr>
        <p:xfrm>
          <a:off x="6100509" y="1754159"/>
          <a:ext cx="1904743" cy="309448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0474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2552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APK </a:t>
                      </a:r>
                    </a:p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/>
                        <a:t>File Upload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118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kern="0" dirty="0"/>
                        <a:t>App Installation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36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8939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778788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168182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557574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946969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336363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725757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115150" algn="l" defTabSz="778788" rtl="0" eaLnBrk="1" latinLnBrk="0" hangingPunct="1">
                        <a:defRPr sz="15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kern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App</a:t>
                      </a:r>
                      <a:r>
                        <a:rPr lang="en-US" altLang="zh-TW" sz="1600" b="0" kern="0" baseline="0" dirty="0">
                          <a:solidFill>
                            <a:schemeClr val="dk1"/>
                          </a:solidFill>
                          <a:latin typeface="Calibri"/>
                          <a:ea typeface="+mn-ea"/>
                        </a:rPr>
                        <a:t> Icons Ordering</a:t>
                      </a:r>
                      <a:endParaRPr lang="zh-TW" altLang="en-US" sz="1600" b="0" kern="0" dirty="0">
                        <a:solidFill>
                          <a:sysClr val="windowText" lastClr="00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25523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App Notification Center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83889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4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29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kern="0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Calibri"/>
                          <a:ea typeface="+mn-ea"/>
                          <a:cs typeface="+mn-cs"/>
                          <a:sym typeface="Calibri" panose="020F0502020204030204"/>
                        </a:rPr>
                        <a:t>B+ Recommendation</a:t>
                      </a:r>
                      <a:endParaRPr lang="zh-TW" altLang="en-US" sz="1600" b="0" i="0" u="none" strike="noStrike" kern="0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Calibri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121920" marR="121920" marT="60960" marB="609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0" name="文字方塊 19">
            <a:extLst>
              <a:ext uri="{FF2B5EF4-FFF2-40B4-BE49-F238E27FC236}">
                <a16:creationId xmlns:a16="http://schemas.microsoft.com/office/drawing/2014/main" xmlns="" id="{F9E8C64E-74C4-401F-AA43-61E1D7FFED6A}"/>
              </a:ext>
            </a:extLst>
          </p:cNvPr>
          <p:cNvSpPr txBox="1"/>
          <p:nvPr/>
        </p:nvSpPr>
        <p:spPr>
          <a:xfrm>
            <a:off x="9056565" y="5948619"/>
            <a:ext cx="3135435" cy="677078"/>
          </a:xfrm>
          <a:prstGeom prst="rect">
            <a:avLst/>
          </a:prstGeom>
          <a:noFill/>
        </p:spPr>
        <p:txBody>
          <a:bodyPr wrap="square" lIns="121891" tIns="60945" rIns="121891" bIns="60945" rtlCol="0">
            <a:spAutoFit/>
          </a:bodyPr>
          <a:lstStyle/>
          <a:p>
            <a:r>
              <a:rPr lang="en-US" altLang="zh-TW" sz="1200" dirty="0"/>
              <a:t>PS: 1. ACS: Auto Configuration System</a:t>
            </a:r>
          </a:p>
          <a:p>
            <a:r>
              <a:rPr lang="en-US" altLang="zh-TW" sz="1200" dirty="0"/>
              <a:t>       2. OTA: Over The Air</a:t>
            </a:r>
            <a:br>
              <a:rPr lang="en-US" altLang="zh-TW" sz="1200" dirty="0"/>
            </a:br>
            <a:r>
              <a:rPr lang="en-US" altLang="zh-TW" sz="1200" dirty="0"/>
              <a:t>       3. UBA: User</a:t>
            </a:r>
            <a:r>
              <a:rPr lang="zh-TW" altLang="en-US" sz="1200" dirty="0"/>
              <a:t> </a:t>
            </a:r>
            <a:r>
              <a:rPr lang="en-US" altLang="zh-TW" sz="1200" dirty="0"/>
              <a:t>Behavior Analysis</a:t>
            </a:r>
          </a:p>
        </p:txBody>
      </p:sp>
    </p:spTree>
    <p:extLst>
      <p:ext uri="{BB962C8B-B14F-4D97-AF65-F5344CB8AC3E}">
        <p14:creationId xmlns:p14="http://schemas.microsoft.com/office/powerpoint/2010/main" val="289482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圖片 1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6" y="770752"/>
            <a:ext cx="1279993" cy="719328"/>
          </a:xfrm>
          <a:prstGeom prst="rect">
            <a:avLst/>
          </a:prstGeom>
        </p:spPr>
      </p:pic>
      <p:sp>
        <p:nvSpPr>
          <p:cNvPr id="54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9401477" y="6453349"/>
            <a:ext cx="2743200" cy="365125"/>
          </a:xfrm>
        </p:spPr>
        <p:txBody>
          <a:bodyPr/>
          <a:lstStyle/>
          <a:p>
            <a:fld id="{AF44CCD9-AF14-4FD0-8E12-CF82B8F58377}" type="slidenum">
              <a:rPr lang="zh-TW" altLang="en-US" smtClean="0"/>
              <a:pPr/>
              <a:t>94</a:t>
            </a:fld>
            <a:endParaRPr lang="zh-TW" altLang="en-US" dirty="0"/>
          </a:p>
        </p:txBody>
      </p:sp>
      <p:grpSp>
        <p:nvGrpSpPr>
          <p:cNvPr id="2" name="群組 5"/>
          <p:cNvGrpSpPr/>
          <p:nvPr/>
        </p:nvGrpSpPr>
        <p:grpSpPr>
          <a:xfrm>
            <a:off x="613569" y="349684"/>
            <a:ext cx="9912411" cy="479199"/>
            <a:chOff x="634011" y="2204864"/>
            <a:chExt cx="7680176" cy="590892"/>
          </a:xfrm>
        </p:grpSpPr>
        <p:cxnSp>
          <p:nvCxnSpPr>
            <p:cNvPr id="57" name="直接连接符 11">
              <a:extLst>
                <a:ext uri="{FF2B5EF4-FFF2-40B4-BE49-F238E27FC236}">
                  <a16:creationId xmlns:a16="http://schemas.microsoft.com/office/drawing/2014/main" xmlns="" id="{349CFD97-BCF1-4826-80C2-CA3905C06C69}"/>
                </a:ext>
              </a:extLst>
            </p:cNvPr>
            <p:cNvCxnSpPr/>
            <p:nvPr/>
          </p:nvCxnSpPr>
          <p:spPr>
            <a:xfrm flipH="1">
              <a:off x="669925" y="2204864"/>
              <a:ext cx="757737" cy="0"/>
            </a:xfrm>
            <a:prstGeom prst="line">
              <a:avLst/>
            </a:prstGeom>
            <a:noFill/>
            <a:ln w="6350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</a:ln>
            <a:effectLst/>
          </p:spPr>
        </p:cxnSp>
        <p:cxnSp>
          <p:nvCxnSpPr>
            <p:cNvPr id="58" name="直接连接符 12">
              <a:extLst>
                <a:ext uri="{FF2B5EF4-FFF2-40B4-BE49-F238E27FC236}">
                  <a16:creationId xmlns:a16="http://schemas.microsoft.com/office/drawing/2014/main" xmlns="" id="{CF6E0AF0-CBEF-4723-824E-BFA66DEE5AEA}"/>
                </a:ext>
              </a:extLst>
            </p:cNvPr>
            <p:cNvCxnSpPr>
              <a:cxnSpLocks/>
            </p:cNvCxnSpPr>
            <p:nvPr/>
          </p:nvCxnSpPr>
          <p:spPr>
            <a:xfrm>
              <a:off x="669925" y="2780928"/>
              <a:ext cx="5760640" cy="0"/>
            </a:xfrm>
            <a:prstGeom prst="line">
              <a:avLst/>
            </a:prstGeom>
            <a:noFill/>
            <a:ln w="6350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55" name="TextBox 11"/>
            <p:cNvSpPr txBox="1"/>
            <p:nvPr/>
          </p:nvSpPr>
          <p:spPr>
            <a:xfrm>
              <a:off x="634011" y="2395703"/>
              <a:ext cx="7680176" cy="400053"/>
            </a:xfrm>
            <a:prstGeom prst="rect">
              <a:avLst/>
            </a:prstGeom>
            <a:noFill/>
          </p:spPr>
          <p:txBody>
            <a:bodyPr wrap="square" lIns="91385" tIns="45692" rIns="91385" bIns="45692" rtlCol="0">
              <a:spAutoFit/>
            </a:bodyPr>
            <a:lstStyle/>
            <a:p>
              <a:pPr marL="0" lvl="1" defTabSz="913805"/>
              <a:r>
                <a:rPr lang="en-US" altLang="zh-TW" sz="2000" b="1" dirty="0">
                  <a:solidFill>
                    <a:srgbClr val="0070C0"/>
                  </a:solidFill>
                  <a:latin typeface="微軟正黑體" pitchFamily="34" charset="-120"/>
                  <a:ea typeface="微軟正黑體" pitchFamily="34" charset="-120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altLang="zh-TW" sz="2000" b="1" dirty="0">
                  <a:solidFill>
                    <a:srgbClr val="0070C0"/>
                  </a:solidFill>
                  <a:latin typeface="微軟正黑體" pitchFamily="34" charset="-120"/>
                  <a:ea typeface="微軟正黑體" pitchFamily="34" charset="-120"/>
                  <a:cs typeface="Arial" panose="020B0604020202020204" pitchFamily="34" charset="0"/>
                  <a:sym typeface="Calibri" panose="020F0502020204030204" pitchFamily="34" charset="0"/>
                </a:rPr>
                <a:t>Android TV OTT/STB roadmap</a:t>
              </a:r>
            </a:p>
          </p:txBody>
        </p:sp>
      </p:grpSp>
      <p:pic>
        <p:nvPicPr>
          <p:cNvPr id="134" name="圖片 1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495" y="4116308"/>
            <a:ext cx="810268" cy="810373"/>
          </a:xfrm>
          <a:prstGeom prst="rect">
            <a:avLst/>
          </a:prstGeom>
        </p:spPr>
      </p:pic>
      <p:pic>
        <p:nvPicPr>
          <p:cNvPr id="135" name="圖片 1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649" y="3081201"/>
            <a:ext cx="1255613" cy="774192"/>
          </a:xfrm>
          <a:prstGeom prst="rect">
            <a:avLst/>
          </a:prstGeom>
        </p:spPr>
      </p:pic>
      <p:sp>
        <p:nvSpPr>
          <p:cNvPr id="136" name="向右箭號 135"/>
          <p:cNvSpPr/>
          <p:nvPr/>
        </p:nvSpPr>
        <p:spPr>
          <a:xfrm>
            <a:off x="1336630" y="857633"/>
            <a:ext cx="10747208" cy="484632"/>
          </a:xfrm>
          <a:prstGeom prst="rightArrow">
            <a:avLst/>
          </a:prstGeom>
          <a:gradFill flip="none" rotWithShape="1">
            <a:gsLst>
              <a:gs pos="0">
                <a:srgbClr val="0096FF">
                  <a:tint val="66000"/>
                  <a:satMod val="160000"/>
                </a:srgbClr>
              </a:gs>
              <a:gs pos="50000">
                <a:srgbClr val="0096FF">
                  <a:tint val="44500"/>
                  <a:satMod val="160000"/>
                </a:srgbClr>
              </a:gs>
              <a:gs pos="100000">
                <a:srgbClr val="0096FF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7" name="向上箭號 136"/>
          <p:cNvSpPr/>
          <p:nvPr/>
        </p:nvSpPr>
        <p:spPr>
          <a:xfrm>
            <a:off x="483690" y="1589977"/>
            <a:ext cx="418509" cy="4655468"/>
          </a:xfrm>
          <a:prstGeom prst="upArrow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</a:schemeClr>
              </a:gs>
              <a:gs pos="50000">
                <a:schemeClr val="accent6">
                  <a:tint val="44500"/>
                  <a:satMod val="160000"/>
                </a:schemeClr>
              </a:gs>
              <a:gs pos="100000">
                <a:schemeClr val="accent6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138" name="直接连接符 30">
            <a:extLst>
              <a:ext uri="{FF2B5EF4-FFF2-40B4-BE49-F238E27FC236}">
                <a16:creationId xmlns:a16="http://schemas.microsoft.com/office/drawing/2014/main" xmlns="" id="{9498D2AE-F7FC-4A5D-9AA0-95E03F3519AF}"/>
              </a:ext>
            </a:extLst>
          </p:cNvPr>
          <p:cNvCxnSpPr>
            <a:cxnSpLocks/>
          </p:cNvCxnSpPr>
          <p:nvPr/>
        </p:nvCxnSpPr>
        <p:spPr>
          <a:xfrm>
            <a:off x="170258" y="6245445"/>
            <a:ext cx="11847942" cy="0"/>
          </a:xfrm>
          <a:prstGeom prst="line">
            <a:avLst/>
          </a:prstGeom>
          <a:noFill/>
          <a:ln w="38100" cap="flat">
            <a:solidFill>
              <a:schemeClr val="accent1"/>
            </a:solidFill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9" name="任意多边形: 形状 4">
            <a:extLst>
              <a:ext uri="{FF2B5EF4-FFF2-40B4-BE49-F238E27FC236}">
                <a16:creationId xmlns:a16="http://schemas.microsoft.com/office/drawing/2014/main" xmlns="" id="{0A136845-9F4A-4E73-A73F-7220FF87FE84}"/>
              </a:ext>
            </a:extLst>
          </p:cNvPr>
          <p:cNvSpPr/>
          <p:nvPr/>
        </p:nvSpPr>
        <p:spPr>
          <a:xfrm>
            <a:off x="983433" y="6448104"/>
            <a:ext cx="544279" cy="221256"/>
          </a:xfrm>
          <a:custGeom>
            <a:avLst/>
            <a:gdLst>
              <a:gd name="connsiteX0" fmla="*/ 0 w 621500"/>
              <a:gd name="connsiteY0" fmla="*/ 0 h 299515"/>
              <a:gd name="connsiteX1" fmla="*/ 621500 w 621500"/>
              <a:gd name="connsiteY1" fmla="*/ 0 h 299515"/>
              <a:gd name="connsiteX2" fmla="*/ 621500 w 621500"/>
              <a:gd name="connsiteY2" fmla="*/ 299515 h 299515"/>
              <a:gd name="connsiteX3" fmla="*/ 0 w 621500"/>
              <a:gd name="connsiteY3" fmla="*/ 299515 h 299515"/>
              <a:gd name="connsiteX4" fmla="*/ 0 w 621500"/>
              <a:gd name="connsiteY4" fmla="*/ 0 h 29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500" h="299515">
                <a:moveTo>
                  <a:pt x="0" y="0"/>
                </a:moveTo>
                <a:lnTo>
                  <a:pt x="621500" y="0"/>
                </a:lnTo>
                <a:lnTo>
                  <a:pt x="621500" y="299515"/>
                </a:lnTo>
                <a:lnTo>
                  <a:pt x="0" y="2995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797" tIns="-1" rIns="0" bIns="0" numCol="1" spcCol="1693" anchor="ctr" anchorCtr="0">
            <a:noAutofit/>
          </a:bodyPr>
          <a:lstStyle/>
          <a:p>
            <a:pPr defTabSz="888978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altLang="zh-CN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20</a:t>
            </a:r>
            <a:r>
              <a:rPr lang="en-US" altLang="zh-TW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17</a:t>
            </a:r>
            <a:endParaRPr lang="zh-CN" altLang="en-US" sz="19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宋体"/>
              <a:sym typeface="Helvetica"/>
            </a:endParaRPr>
          </a:p>
        </p:txBody>
      </p:sp>
      <p:sp>
        <p:nvSpPr>
          <p:cNvPr id="140" name="任意多边形: 形状 4">
            <a:extLst>
              <a:ext uri="{FF2B5EF4-FFF2-40B4-BE49-F238E27FC236}">
                <a16:creationId xmlns:a16="http://schemas.microsoft.com/office/drawing/2014/main" xmlns="" id="{0A136845-9F4A-4E73-A73F-7220FF87FE84}"/>
              </a:ext>
            </a:extLst>
          </p:cNvPr>
          <p:cNvSpPr/>
          <p:nvPr/>
        </p:nvSpPr>
        <p:spPr>
          <a:xfrm>
            <a:off x="2351585" y="6445967"/>
            <a:ext cx="544279" cy="221256"/>
          </a:xfrm>
          <a:custGeom>
            <a:avLst/>
            <a:gdLst>
              <a:gd name="connsiteX0" fmla="*/ 0 w 621500"/>
              <a:gd name="connsiteY0" fmla="*/ 0 h 299515"/>
              <a:gd name="connsiteX1" fmla="*/ 621500 w 621500"/>
              <a:gd name="connsiteY1" fmla="*/ 0 h 299515"/>
              <a:gd name="connsiteX2" fmla="*/ 621500 w 621500"/>
              <a:gd name="connsiteY2" fmla="*/ 299515 h 299515"/>
              <a:gd name="connsiteX3" fmla="*/ 0 w 621500"/>
              <a:gd name="connsiteY3" fmla="*/ 299515 h 299515"/>
              <a:gd name="connsiteX4" fmla="*/ 0 w 621500"/>
              <a:gd name="connsiteY4" fmla="*/ 0 h 29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500" h="299515">
                <a:moveTo>
                  <a:pt x="0" y="0"/>
                </a:moveTo>
                <a:lnTo>
                  <a:pt x="621500" y="0"/>
                </a:lnTo>
                <a:lnTo>
                  <a:pt x="621500" y="299515"/>
                </a:lnTo>
                <a:lnTo>
                  <a:pt x="0" y="2995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797" tIns="-1" rIns="0" bIns="0" numCol="1" spcCol="1693" anchor="ctr" anchorCtr="0">
            <a:noAutofit/>
          </a:bodyPr>
          <a:lstStyle/>
          <a:p>
            <a:pPr defTabSz="888978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altLang="zh-CN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20</a:t>
            </a:r>
            <a:r>
              <a:rPr lang="en-US" altLang="zh-TW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18</a:t>
            </a:r>
            <a:endParaRPr lang="zh-CN" altLang="en-US" sz="19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宋体"/>
              <a:sym typeface="Helvetica"/>
            </a:endParaRPr>
          </a:p>
        </p:txBody>
      </p:sp>
      <p:sp>
        <p:nvSpPr>
          <p:cNvPr id="141" name="任意多边形: 形状 4">
            <a:extLst>
              <a:ext uri="{FF2B5EF4-FFF2-40B4-BE49-F238E27FC236}">
                <a16:creationId xmlns:a16="http://schemas.microsoft.com/office/drawing/2014/main" xmlns="" id="{0A136845-9F4A-4E73-A73F-7220FF87FE84}"/>
              </a:ext>
            </a:extLst>
          </p:cNvPr>
          <p:cNvSpPr/>
          <p:nvPr/>
        </p:nvSpPr>
        <p:spPr>
          <a:xfrm>
            <a:off x="3647729" y="6445967"/>
            <a:ext cx="544279" cy="221256"/>
          </a:xfrm>
          <a:custGeom>
            <a:avLst/>
            <a:gdLst>
              <a:gd name="connsiteX0" fmla="*/ 0 w 621500"/>
              <a:gd name="connsiteY0" fmla="*/ 0 h 299515"/>
              <a:gd name="connsiteX1" fmla="*/ 621500 w 621500"/>
              <a:gd name="connsiteY1" fmla="*/ 0 h 299515"/>
              <a:gd name="connsiteX2" fmla="*/ 621500 w 621500"/>
              <a:gd name="connsiteY2" fmla="*/ 299515 h 299515"/>
              <a:gd name="connsiteX3" fmla="*/ 0 w 621500"/>
              <a:gd name="connsiteY3" fmla="*/ 299515 h 299515"/>
              <a:gd name="connsiteX4" fmla="*/ 0 w 621500"/>
              <a:gd name="connsiteY4" fmla="*/ 0 h 29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500" h="299515">
                <a:moveTo>
                  <a:pt x="0" y="0"/>
                </a:moveTo>
                <a:lnTo>
                  <a:pt x="621500" y="0"/>
                </a:lnTo>
                <a:lnTo>
                  <a:pt x="621500" y="299515"/>
                </a:lnTo>
                <a:lnTo>
                  <a:pt x="0" y="2995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797" tIns="-1" rIns="0" bIns="0" numCol="1" spcCol="1693" anchor="ctr" anchorCtr="0">
            <a:noAutofit/>
          </a:bodyPr>
          <a:lstStyle/>
          <a:p>
            <a:pPr defTabSz="888978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altLang="zh-CN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20</a:t>
            </a:r>
            <a:r>
              <a:rPr lang="en-US" altLang="zh-TW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19</a:t>
            </a:r>
            <a:endParaRPr lang="zh-CN" altLang="en-US" sz="19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宋体"/>
              <a:sym typeface="Helvetica"/>
            </a:endParaRPr>
          </a:p>
        </p:txBody>
      </p:sp>
      <p:sp>
        <p:nvSpPr>
          <p:cNvPr id="142" name="任意多边形: 形状 4">
            <a:extLst>
              <a:ext uri="{FF2B5EF4-FFF2-40B4-BE49-F238E27FC236}">
                <a16:creationId xmlns:a16="http://schemas.microsoft.com/office/drawing/2014/main" xmlns="" id="{0A136845-9F4A-4E73-A73F-7220FF87FE84}"/>
              </a:ext>
            </a:extLst>
          </p:cNvPr>
          <p:cNvSpPr/>
          <p:nvPr/>
        </p:nvSpPr>
        <p:spPr>
          <a:xfrm>
            <a:off x="5047666" y="6440850"/>
            <a:ext cx="544279" cy="221256"/>
          </a:xfrm>
          <a:custGeom>
            <a:avLst/>
            <a:gdLst>
              <a:gd name="connsiteX0" fmla="*/ 0 w 621500"/>
              <a:gd name="connsiteY0" fmla="*/ 0 h 299515"/>
              <a:gd name="connsiteX1" fmla="*/ 621500 w 621500"/>
              <a:gd name="connsiteY1" fmla="*/ 0 h 299515"/>
              <a:gd name="connsiteX2" fmla="*/ 621500 w 621500"/>
              <a:gd name="connsiteY2" fmla="*/ 299515 h 299515"/>
              <a:gd name="connsiteX3" fmla="*/ 0 w 621500"/>
              <a:gd name="connsiteY3" fmla="*/ 299515 h 299515"/>
              <a:gd name="connsiteX4" fmla="*/ 0 w 621500"/>
              <a:gd name="connsiteY4" fmla="*/ 0 h 29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500" h="299515">
                <a:moveTo>
                  <a:pt x="0" y="0"/>
                </a:moveTo>
                <a:lnTo>
                  <a:pt x="621500" y="0"/>
                </a:lnTo>
                <a:lnTo>
                  <a:pt x="621500" y="299515"/>
                </a:lnTo>
                <a:lnTo>
                  <a:pt x="0" y="2995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797" tIns="-1" rIns="0" bIns="0" numCol="1" spcCol="1693" anchor="ctr" anchorCtr="0">
            <a:noAutofit/>
          </a:bodyPr>
          <a:lstStyle/>
          <a:p>
            <a:pPr defTabSz="888978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altLang="zh-CN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20</a:t>
            </a:r>
            <a:r>
              <a:rPr lang="en-US" altLang="zh-TW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20</a:t>
            </a:r>
            <a:endParaRPr lang="zh-CN" altLang="en-US" sz="19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宋体"/>
              <a:sym typeface="Helvetica"/>
            </a:endParaRPr>
          </a:p>
        </p:txBody>
      </p:sp>
      <p:sp>
        <p:nvSpPr>
          <p:cNvPr id="143" name="任意多边形: 形状 4">
            <a:extLst>
              <a:ext uri="{FF2B5EF4-FFF2-40B4-BE49-F238E27FC236}">
                <a16:creationId xmlns:a16="http://schemas.microsoft.com/office/drawing/2014/main" xmlns="" id="{0A136845-9F4A-4E73-A73F-7220FF87FE84}"/>
              </a:ext>
            </a:extLst>
          </p:cNvPr>
          <p:cNvSpPr/>
          <p:nvPr/>
        </p:nvSpPr>
        <p:spPr>
          <a:xfrm>
            <a:off x="7392145" y="6440850"/>
            <a:ext cx="544279" cy="221256"/>
          </a:xfrm>
          <a:custGeom>
            <a:avLst/>
            <a:gdLst>
              <a:gd name="connsiteX0" fmla="*/ 0 w 621500"/>
              <a:gd name="connsiteY0" fmla="*/ 0 h 299515"/>
              <a:gd name="connsiteX1" fmla="*/ 621500 w 621500"/>
              <a:gd name="connsiteY1" fmla="*/ 0 h 299515"/>
              <a:gd name="connsiteX2" fmla="*/ 621500 w 621500"/>
              <a:gd name="connsiteY2" fmla="*/ 299515 h 299515"/>
              <a:gd name="connsiteX3" fmla="*/ 0 w 621500"/>
              <a:gd name="connsiteY3" fmla="*/ 299515 h 299515"/>
              <a:gd name="connsiteX4" fmla="*/ 0 w 621500"/>
              <a:gd name="connsiteY4" fmla="*/ 0 h 29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500" h="299515">
                <a:moveTo>
                  <a:pt x="0" y="0"/>
                </a:moveTo>
                <a:lnTo>
                  <a:pt x="621500" y="0"/>
                </a:lnTo>
                <a:lnTo>
                  <a:pt x="621500" y="299515"/>
                </a:lnTo>
                <a:lnTo>
                  <a:pt x="0" y="2995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797" tIns="-1" rIns="0" bIns="0" numCol="1" spcCol="1693" anchor="ctr" anchorCtr="0">
            <a:noAutofit/>
          </a:bodyPr>
          <a:lstStyle/>
          <a:p>
            <a:pPr defTabSz="888978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altLang="zh-CN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20</a:t>
            </a:r>
            <a:r>
              <a:rPr lang="en-US" altLang="zh-TW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21</a:t>
            </a:r>
            <a:endParaRPr lang="zh-CN" altLang="en-US" sz="19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宋体"/>
              <a:sym typeface="Helvetica"/>
            </a:endParaRPr>
          </a:p>
        </p:txBody>
      </p:sp>
      <p:sp>
        <p:nvSpPr>
          <p:cNvPr id="144" name="任意多边形: 形状 4">
            <a:extLst>
              <a:ext uri="{FF2B5EF4-FFF2-40B4-BE49-F238E27FC236}">
                <a16:creationId xmlns:a16="http://schemas.microsoft.com/office/drawing/2014/main" xmlns="" id="{0A136845-9F4A-4E73-A73F-7220FF87FE84}"/>
              </a:ext>
            </a:extLst>
          </p:cNvPr>
          <p:cNvSpPr/>
          <p:nvPr/>
        </p:nvSpPr>
        <p:spPr>
          <a:xfrm>
            <a:off x="10306994" y="6437977"/>
            <a:ext cx="544279" cy="221256"/>
          </a:xfrm>
          <a:custGeom>
            <a:avLst/>
            <a:gdLst>
              <a:gd name="connsiteX0" fmla="*/ 0 w 621500"/>
              <a:gd name="connsiteY0" fmla="*/ 0 h 299515"/>
              <a:gd name="connsiteX1" fmla="*/ 621500 w 621500"/>
              <a:gd name="connsiteY1" fmla="*/ 0 h 299515"/>
              <a:gd name="connsiteX2" fmla="*/ 621500 w 621500"/>
              <a:gd name="connsiteY2" fmla="*/ 299515 h 299515"/>
              <a:gd name="connsiteX3" fmla="*/ 0 w 621500"/>
              <a:gd name="connsiteY3" fmla="*/ 299515 h 299515"/>
              <a:gd name="connsiteX4" fmla="*/ 0 w 621500"/>
              <a:gd name="connsiteY4" fmla="*/ 0 h 299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500" h="299515">
                <a:moveTo>
                  <a:pt x="0" y="0"/>
                </a:moveTo>
                <a:lnTo>
                  <a:pt x="621500" y="0"/>
                </a:lnTo>
                <a:lnTo>
                  <a:pt x="621500" y="299515"/>
                </a:lnTo>
                <a:lnTo>
                  <a:pt x="0" y="29951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0797" tIns="-1" rIns="0" bIns="0" numCol="1" spcCol="1693" anchor="ctr" anchorCtr="0">
            <a:noAutofit/>
          </a:bodyPr>
          <a:lstStyle/>
          <a:p>
            <a:pPr defTabSz="888978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altLang="zh-CN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20</a:t>
            </a:r>
            <a:r>
              <a:rPr lang="en-US" altLang="zh-TW" sz="1900" b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/>
                <a:ea typeface="宋体"/>
                <a:sym typeface="Helvetica"/>
              </a:rPr>
              <a:t>22</a:t>
            </a:r>
            <a:endParaRPr lang="zh-CN" altLang="en-US" sz="19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宋体"/>
              <a:sym typeface="Helvetica"/>
            </a:endParaRPr>
          </a:p>
        </p:txBody>
      </p:sp>
      <p:grpSp>
        <p:nvGrpSpPr>
          <p:cNvPr id="145" name="群組 144"/>
          <p:cNvGrpSpPr/>
          <p:nvPr/>
        </p:nvGrpSpPr>
        <p:grpSpPr>
          <a:xfrm>
            <a:off x="3791745" y="6138716"/>
            <a:ext cx="276821" cy="228947"/>
            <a:chOff x="7612462" y="1688726"/>
            <a:chExt cx="276857" cy="228947"/>
          </a:xfrm>
        </p:grpSpPr>
        <p:sp>
          <p:nvSpPr>
            <p:cNvPr id="146" name="椭圆 17">
              <a:extLst>
                <a:ext uri="{FF2B5EF4-FFF2-40B4-BE49-F238E27FC236}">
                  <a16:creationId xmlns:a16="http://schemas.microsoft.com/office/drawing/2014/main" xmlns="" id="{116DE607-DD51-4595-8B42-FFF7F31A7E74}"/>
                </a:ext>
              </a:extLst>
            </p:cNvPr>
            <p:cNvSpPr/>
            <p:nvPr/>
          </p:nvSpPr>
          <p:spPr>
            <a:xfrm>
              <a:off x="7640148" y="1727363"/>
              <a:ext cx="221486" cy="18315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7" name="圆: 空心 35">
              <a:extLst>
                <a:ext uri="{FF2B5EF4-FFF2-40B4-BE49-F238E27FC236}">
                  <a16:creationId xmlns:a16="http://schemas.microsoft.com/office/drawing/2014/main" xmlns="" id="{254D4A73-2E43-4E7D-9721-CCB17786B8D2}"/>
                </a:ext>
              </a:extLst>
            </p:cNvPr>
            <p:cNvSpPr/>
            <p:nvPr/>
          </p:nvSpPr>
          <p:spPr>
            <a:xfrm>
              <a:off x="7612462" y="1688726"/>
              <a:ext cx="276857" cy="228947"/>
            </a:xfrm>
            <a:prstGeom prst="donut">
              <a:avLst>
                <a:gd name="adj" fmla="val 2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48" name="群組 147"/>
          <p:cNvGrpSpPr/>
          <p:nvPr/>
        </p:nvGrpSpPr>
        <p:grpSpPr>
          <a:xfrm>
            <a:off x="2495601" y="6122448"/>
            <a:ext cx="276821" cy="228947"/>
            <a:chOff x="7612462" y="1688726"/>
            <a:chExt cx="276857" cy="228947"/>
          </a:xfrm>
        </p:grpSpPr>
        <p:sp>
          <p:nvSpPr>
            <p:cNvPr id="149" name="椭圆 17">
              <a:extLst>
                <a:ext uri="{FF2B5EF4-FFF2-40B4-BE49-F238E27FC236}">
                  <a16:creationId xmlns:a16="http://schemas.microsoft.com/office/drawing/2014/main" xmlns="" id="{116DE607-DD51-4595-8B42-FFF7F31A7E74}"/>
                </a:ext>
              </a:extLst>
            </p:cNvPr>
            <p:cNvSpPr/>
            <p:nvPr/>
          </p:nvSpPr>
          <p:spPr>
            <a:xfrm>
              <a:off x="7640148" y="1727363"/>
              <a:ext cx="221486" cy="18315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0" name="圆: 空心 35">
              <a:extLst>
                <a:ext uri="{FF2B5EF4-FFF2-40B4-BE49-F238E27FC236}">
                  <a16:creationId xmlns:a16="http://schemas.microsoft.com/office/drawing/2014/main" xmlns="" id="{254D4A73-2E43-4E7D-9721-CCB17786B8D2}"/>
                </a:ext>
              </a:extLst>
            </p:cNvPr>
            <p:cNvSpPr/>
            <p:nvPr/>
          </p:nvSpPr>
          <p:spPr>
            <a:xfrm>
              <a:off x="7612462" y="1688726"/>
              <a:ext cx="276857" cy="228947"/>
            </a:xfrm>
            <a:prstGeom prst="donut">
              <a:avLst>
                <a:gd name="adj" fmla="val 2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51" name="群組 150"/>
          <p:cNvGrpSpPr/>
          <p:nvPr/>
        </p:nvGrpSpPr>
        <p:grpSpPr>
          <a:xfrm>
            <a:off x="1199457" y="6138190"/>
            <a:ext cx="276821" cy="228947"/>
            <a:chOff x="7612462" y="1688726"/>
            <a:chExt cx="276857" cy="228947"/>
          </a:xfrm>
        </p:grpSpPr>
        <p:sp>
          <p:nvSpPr>
            <p:cNvPr id="152" name="椭圆 17">
              <a:extLst>
                <a:ext uri="{FF2B5EF4-FFF2-40B4-BE49-F238E27FC236}">
                  <a16:creationId xmlns:a16="http://schemas.microsoft.com/office/drawing/2014/main" xmlns="" id="{116DE607-DD51-4595-8B42-FFF7F31A7E74}"/>
                </a:ext>
              </a:extLst>
            </p:cNvPr>
            <p:cNvSpPr/>
            <p:nvPr/>
          </p:nvSpPr>
          <p:spPr>
            <a:xfrm>
              <a:off x="7640148" y="1727363"/>
              <a:ext cx="221486" cy="18315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3" name="圆: 空心 35">
              <a:extLst>
                <a:ext uri="{FF2B5EF4-FFF2-40B4-BE49-F238E27FC236}">
                  <a16:creationId xmlns:a16="http://schemas.microsoft.com/office/drawing/2014/main" xmlns="" id="{254D4A73-2E43-4E7D-9721-CCB17786B8D2}"/>
                </a:ext>
              </a:extLst>
            </p:cNvPr>
            <p:cNvSpPr/>
            <p:nvPr/>
          </p:nvSpPr>
          <p:spPr>
            <a:xfrm>
              <a:off x="7612462" y="1688726"/>
              <a:ext cx="276857" cy="228947"/>
            </a:xfrm>
            <a:prstGeom prst="donut">
              <a:avLst>
                <a:gd name="adj" fmla="val 2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54" name="群組 153"/>
          <p:cNvGrpSpPr/>
          <p:nvPr/>
        </p:nvGrpSpPr>
        <p:grpSpPr>
          <a:xfrm>
            <a:off x="5219977" y="6135143"/>
            <a:ext cx="276821" cy="228947"/>
            <a:chOff x="7612462" y="1688726"/>
            <a:chExt cx="276857" cy="228947"/>
          </a:xfrm>
        </p:grpSpPr>
        <p:sp>
          <p:nvSpPr>
            <p:cNvPr id="155" name="椭圆 17">
              <a:extLst>
                <a:ext uri="{FF2B5EF4-FFF2-40B4-BE49-F238E27FC236}">
                  <a16:creationId xmlns:a16="http://schemas.microsoft.com/office/drawing/2014/main" xmlns="" id="{116DE607-DD51-4595-8B42-FFF7F31A7E74}"/>
                </a:ext>
              </a:extLst>
            </p:cNvPr>
            <p:cNvSpPr/>
            <p:nvPr/>
          </p:nvSpPr>
          <p:spPr>
            <a:xfrm>
              <a:off x="7640148" y="1727363"/>
              <a:ext cx="221486" cy="18315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6" name="圆: 空心 35">
              <a:extLst>
                <a:ext uri="{FF2B5EF4-FFF2-40B4-BE49-F238E27FC236}">
                  <a16:creationId xmlns:a16="http://schemas.microsoft.com/office/drawing/2014/main" xmlns="" id="{254D4A73-2E43-4E7D-9721-CCB17786B8D2}"/>
                </a:ext>
              </a:extLst>
            </p:cNvPr>
            <p:cNvSpPr/>
            <p:nvPr/>
          </p:nvSpPr>
          <p:spPr>
            <a:xfrm>
              <a:off x="7612462" y="1688726"/>
              <a:ext cx="276857" cy="228947"/>
            </a:xfrm>
            <a:prstGeom prst="donut">
              <a:avLst>
                <a:gd name="adj" fmla="val 2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57" name="群組 156"/>
          <p:cNvGrpSpPr/>
          <p:nvPr/>
        </p:nvGrpSpPr>
        <p:grpSpPr>
          <a:xfrm>
            <a:off x="7547372" y="6135143"/>
            <a:ext cx="276821" cy="228947"/>
            <a:chOff x="7612462" y="1688726"/>
            <a:chExt cx="276857" cy="228947"/>
          </a:xfrm>
        </p:grpSpPr>
        <p:sp>
          <p:nvSpPr>
            <p:cNvPr id="158" name="椭圆 17">
              <a:extLst>
                <a:ext uri="{FF2B5EF4-FFF2-40B4-BE49-F238E27FC236}">
                  <a16:creationId xmlns:a16="http://schemas.microsoft.com/office/drawing/2014/main" xmlns="" id="{116DE607-DD51-4595-8B42-FFF7F31A7E74}"/>
                </a:ext>
              </a:extLst>
            </p:cNvPr>
            <p:cNvSpPr/>
            <p:nvPr/>
          </p:nvSpPr>
          <p:spPr>
            <a:xfrm>
              <a:off x="7640148" y="1727363"/>
              <a:ext cx="221486" cy="18315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9" name="圆: 空心 35">
              <a:extLst>
                <a:ext uri="{FF2B5EF4-FFF2-40B4-BE49-F238E27FC236}">
                  <a16:creationId xmlns:a16="http://schemas.microsoft.com/office/drawing/2014/main" xmlns="" id="{254D4A73-2E43-4E7D-9721-CCB17786B8D2}"/>
                </a:ext>
              </a:extLst>
            </p:cNvPr>
            <p:cNvSpPr/>
            <p:nvPr/>
          </p:nvSpPr>
          <p:spPr>
            <a:xfrm>
              <a:off x="7612462" y="1688726"/>
              <a:ext cx="276857" cy="228947"/>
            </a:xfrm>
            <a:prstGeom prst="donut">
              <a:avLst>
                <a:gd name="adj" fmla="val 2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60" name="群組 159"/>
          <p:cNvGrpSpPr/>
          <p:nvPr/>
        </p:nvGrpSpPr>
        <p:grpSpPr>
          <a:xfrm>
            <a:off x="10499700" y="6135143"/>
            <a:ext cx="276821" cy="228947"/>
            <a:chOff x="7612462" y="1688726"/>
            <a:chExt cx="276857" cy="228947"/>
          </a:xfrm>
        </p:grpSpPr>
        <p:sp>
          <p:nvSpPr>
            <p:cNvPr id="161" name="椭圆 17">
              <a:extLst>
                <a:ext uri="{FF2B5EF4-FFF2-40B4-BE49-F238E27FC236}">
                  <a16:creationId xmlns:a16="http://schemas.microsoft.com/office/drawing/2014/main" xmlns="" id="{116DE607-DD51-4595-8B42-FFF7F31A7E74}"/>
                </a:ext>
              </a:extLst>
            </p:cNvPr>
            <p:cNvSpPr/>
            <p:nvPr/>
          </p:nvSpPr>
          <p:spPr>
            <a:xfrm>
              <a:off x="7640148" y="1727363"/>
              <a:ext cx="221486" cy="18315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2" name="圆: 空心 35">
              <a:extLst>
                <a:ext uri="{FF2B5EF4-FFF2-40B4-BE49-F238E27FC236}">
                  <a16:creationId xmlns:a16="http://schemas.microsoft.com/office/drawing/2014/main" xmlns="" id="{254D4A73-2E43-4E7D-9721-CCB17786B8D2}"/>
                </a:ext>
              </a:extLst>
            </p:cNvPr>
            <p:cNvSpPr/>
            <p:nvPr/>
          </p:nvSpPr>
          <p:spPr>
            <a:xfrm>
              <a:off x="7612462" y="1688726"/>
              <a:ext cx="276857" cy="228947"/>
            </a:xfrm>
            <a:prstGeom prst="donut">
              <a:avLst>
                <a:gd name="adj" fmla="val 2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63" name="文字方塊 162"/>
          <p:cNvSpPr txBox="1"/>
          <p:nvPr/>
        </p:nvSpPr>
        <p:spPr>
          <a:xfrm>
            <a:off x="260828" y="5506132"/>
            <a:ext cx="792205" cy="3385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1600" b="1" i="1" dirty="0"/>
              <a:t>Dongle</a:t>
            </a:r>
            <a:endParaRPr lang="zh-TW" altLang="en-US" sz="1600" b="1" i="1" dirty="0"/>
          </a:p>
        </p:txBody>
      </p:sp>
      <p:sp>
        <p:nvSpPr>
          <p:cNvPr id="164" name="文字方塊 163"/>
          <p:cNvSpPr txBox="1"/>
          <p:nvPr/>
        </p:nvSpPr>
        <p:spPr>
          <a:xfrm>
            <a:off x="196804" y="4370643"/>
            <a:ext cx="883832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1600" b="1" i="1" dirty="0"/>
              <a:t>OTT</a:t>
            </a:r>
            <a:r>
              <a:rPr lang="zh-TW" altLang="en-US" sz="1600" b="1" i="1" dirty="0"/>
              <a:t> </a:t>
            </a:r>
            <a:r>
              <a:rPr lang="en-US" altLang="zh-TW" sz="1600" b="1" i="1" dirty="0"/>
              <a:t>Box</a:t>
            </a:r>
            <a:endParaRPr lang="zh-TW" altLang="en-US" sz="1600" b="1" i="1" dirty="0"/>
          </a:p>
        </p:txBody>
      </p:sp>
      <p:sp>
        <p:nvSpPr>
          <p:cNvPr id="165" name="文字方塊 164"/>
          <p:cNvSpPr txBox="1"/>
          <p:nvPr/>
        </p:nvSpPr>
        <p:spPr>
          <a:xfrm>
            <a:off x="132418" y="3255385"/>
            <a:ext cx="1107419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1600" b="1" i="1" dirty="0"/>
              <a:t>Hybrid</a:t>
            </a:r>
            <a:r>
              <a:rPr lang="zh-TW" altLang="en-US" sz="1600" b="1" i="1" dirty="0"/>
              <a:t> </a:t>
            </a:r>
            <a:r>
              <a:rPr lang="en-US" altLang="zh-TW" sz="1600" b="1" i="1" dirty="0"/>
              <a:t>STB</a:t>
            </a:r>
            <a:endParaRPr lang="zh-TW" altLang="en-US" sz="1600" b="1" i="1" dirty="0"/>
          </a:p>
        </p:txBody>
      </p:sp>
      <p:sp>
        <p:nvSpPr>
          <p:cNvPr id="166" name="文字方塊 165"/>
          <p:cNvSpPr txBox="1"/>
          <p:nvPr/>
        </p:nvSpPr>
        <p:spPr>
          <a:xfrm>
            <a:off x="80117" y="2057127"/>
            <a:ext cx="153151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1600" b="1" i="1" dirty="0"/>
              <a:t>OTT+AI</a:t>
            </a:r>
            <a:r>
              <a:rPr lang="zh-TW" altLang="en-US" sz="1600" b="1" i="1" dirty="0"/>
              <a:t> </a:t>
            </a:r>
            <a:r>
              <a:rPr lang="en-US" altLang="zh-TW" sz="1600" b="1" i="1" dirty="0"/>
              <a:t>Speaker</a:t>
            </a:r>
            <a:endParaRPr lang="zh-TW" altLang="en-US" sz="1600" b="1" i="1" dirty="0"/>
          </a:p>
          <a:p>
            <a:r>
              <a:rPr lang="en-US" altLang="zh-TW" sz="1600" b="1" i="1" dirty="0"/>
              <a:t>/</a:t>
            </a:r>
            <a:r>
              <a:rPr lang="en-US" altLang="zh-TW" sz="1600" b="1" i="1" dirty="0" err="1"/>
              <a:t>Soundbar</a:t>
            </a:r>
            <a:endParaRPr lang="zh-TW" altLang="en-US" sz="1600" b="1" i="1" dirty="0"/>
          </a:p>
        </p:txBody>
      </p:sp>
      <p:pic>
        <p:nvPicPr>
          <p:cNvPr id="167" name="內容版面配置區 7" descr="front_20161118 copy.gif">
            <a:extLst>
              <a:ext uri="{FF2B5EF4-FFF2-40B4-BE49-F238E27FC236}">
                <a16:creationId xmlns:a16="http://schemas.microsoft.com/office/drawing/2014/main" xmlns="" id="{CC08F24D-D569-49A2-8CEA-AF266942FDD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5652" y="4370643"/>
            <a:ext cx="598268" cy="324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8" name="文字方塊 167"/>
          <p:cNvSpPr txBox="1"/>
          <p:nvPr/>
        </p:nvSpPr>
        <p:spPr>
          <a:xfrm>
            <a:off x="1160172" y="4682980"/>
            <a:ext cx="902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BANDOTT</a:t>
            </a:r>
            <a:endParaRPr lang="zh-TW" altLang="en-US" sz="1400" dirty="0"/>
          </a:p>
        </p:txBody>
      </p:sp>
      <p:sp>
        <p:nvSpPr>
          <p:cNvPr id="169" name="文字方塊 168"/>
          <p:cNvSpPr txBox="1"/>
          <p:nvPr/>
        </p:nvSpPr>
        <p:spPr>
          <a:xfrm>
            <a:off x="2639616" y="5814263"/>
            <a:ext cx="10076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SANDWICH</a:t>
            </a:r>
            <a:endParaRPr lang="zh-TW" altLang="en-US" sz="1400" dirty="0"/>
          </a:p>
        </p:txBody>
      </p:sp>
      <p:sp>
        <p:nvSpPr>
          <p:cNvPr id="170" name="文字方塊 169"/>
          <p:cNvSpPr txBox="1"/>
          <p:nvPr/>
        </p:nvSpPr>
        <p:spPr>
          <a:xfrm>
            <a:off x="2999656" y="4651278"/>
            <a:ext cx="650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Now</a:t>
            </a:r>
            <a:r>
              <a:rPr lang="zh-TW" altLang="en-US" sz="1400" dirty="0"/>
              <a:t> </a:t>
            </a:r>
            <a:r>
              <a:rPr lang="en-US" altLang="zh-TW" sz="1400" dirty="0"/>
              <a:t>E</a:t>
            </a:r>
            <a:endParaRPr lang="zh-TW" altLang="en-US" sz="1400" dirty="0"/>
          </a:p>
        </p:txBody>
      </p:sp>
      <p:sp>
        <p:nvSpPr>
          <p:cNvPr id="171" name="文字方塊 170"/>
          <p:cNvSpPr txBox="1"/>
          <p:nvPr/>
        </p:nvSpPr>
        <p:spPr>
          <a:xfrm>
            <a:off x="2063083" y="4710405"/>
            <a:ext cx="9759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Viewing</a:t>
            </a:r>
            <a:endParaRPr lang="zh-TW" altLang="en-US" sz="1400" dirty="0"/>
          </a:p>
        </p:txBody>
      </p:sp>
      <p:pic>
        <p:nvPicPr>
          <p:cNvPr id="172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7913" y="3164748"/>
            <a:ext cx="1001538" cy="61903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73" name="文字方塊 172"/>
          <p:cNvSpPr txBox="1"/>
          <p:nvPr/>
        </p:nvSpPr>
        <p:spPr>
          <a:xfrm>
            <a:off x="5261341" y="3811179"/>
            <a:ext cx="9249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 err="1"/>
              <a:t>t.Gateway</a:t>
            </a:r>
            <a:endParaRPr lang="zh-TW" altLang="en-US" sz="1400" dirty="0"/>
          </a:p>
        </p:txBody>
      </p:sp>
      <p:pic>
        <p:nvPicPr>
          <p:cNvPr id="174" name="圖片 173" descr="2圖2-0624.jpg">
            <a:extLst>
              <a:ext uri="{FF2B5EF4-FFF2-40B4-BE49-F238E27FC236}">
                <a16:creationId xmlns:a16="http://schemas.microsoft.com/office/drawing/2014/main" xmlns="" id="{703BA114-6CED-4FA9-8BF1-A6E43743FB9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9853" y="5200013"/>
            <a:ext cx="1153314" cy="612239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</p:pic>
      <p:sp>
        <p:nvSpPr>
          <p:cNvPr id="175" name="文字方塊 174"/>
          <p:cNvSpPr txBox="1"/>
          <p:nvPr/>
        </p:nvSpPr>
        <p:spPr>
          <a:xfrm>
            <a:off x="7369597" y="5777750"/>
            <a:ext cx="7008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Dongle</a:t>
            </a:r>
            <a:endParaRPr lang="zh-TW" altLang="en-US" sz="1400" dirty="0"/>
          </a:p>
        </p:txBody>
      </p:sp>
      <p:sp>
        <p:nvSpPr>
          <p:cNvPr id="178" name="文字方塊 177"/>
          <p:cNvSpPr txBox="1"/>
          <p:nvPr/>
        </p:nvSpPr>
        <p:spPr>
          <a:xfrm>
            <a:off x="7224606" y="1268363"/>
            <a:ext cx="1180114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Far</a:t>
            </a:r>
            <a:r>
              <a:rPr lang="zh-TW" altLang="en-US" sz="1400" dirty="0"/>
              <a:t> </a:t>
            </a:r>
            <a:r>
              <a:rPr lang="en-US" altLang="zh-TW" sz="1400" dirty="0"/>
              <a:t>Field</a:t>
            </a:r>
            <a:r>
              <a:rPr lang="zh-TW" altLang="en-US" sz="1400" dirty="0"/>
              <a:t> </a:t>
            </a:r>
            <a:r>
              <a:rPr lang="en-US" altLang="zh-TW" sz="1400" dirty="0"/>
              <a:t>Mic</a:t>
            </a:r>
            <a:endParaRPr lang="zh-TW" altLang="en-US" sz="1400" dirty="0"/>
          </a:p>
        </p:txBody>
      </p:sp>
      <p:cxnSp>
        <p:nvCxnSpPr>
          <p:cNvPr id="179" name="直線接點 178">
            <a:extLst>
              <a:ext uri="{FF2B5EF4-FFF2-40B4-BE49-F238E27FC236}">
                <a16:creationId xmlns:a16="http://schemas.microsoft.com/office/drawing/2014/main" xmlns="" id="{27D4AA9D-E646-4D11-813F-38983FB7B4D7}"/>
              </a:ext>
            </a:extLst>
          </p:cNvPr>
          <p:cNvCxnSpPr/>
          <p:nvPr/>
        </p:nvCxnSpPr>
        <p:spPr>
          <a:xfrm>
            <a:off x="132418" y="5195554"/>
            <a:ext cx="11894803" cy="0"/>
          </a:xfrm>
          <a:prstGeom prst="line">
            <a:avLst/>
          </a:prstGeom>
          <a:ln w="25400">
            <a:solidFill>
              <a:schemeClr val="bg1">
                <a:lumMod val="85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文字方塊 179"/>
          <p:cNvSpPr txBox="1"/>
          <p:nvPr/>
        </p:nvSpPr>
        <p:spPr>
          <a:xfrm>
            <a:off x="1687404" y="5814263"/>
            <a:ext cx="7745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 dirty="0"/>
              <a:t> </a:t>
            </a:r>
            <a:r>
              <a:rPr lang="en-US" altLang="zh-TW" sz="1400" dirty="0" err="1"/>
              <a:t>AirStick</a:t>
            </a:r>
            <a:endParaRPr lang="zh-TW" altLang="en-US" sz="1400" dirty="0"/>
          </a:p>
        </p:txBody>
      </p:sp>
      <p:sp>
        <p:nvSpPr>
          <p:cNvPr id="181" name="文字方塊 180"/>
          <p:cNvSpPr txBox="1"/>
          <p:nvPr/>
        </p:nvSpPr>
        <p:spPr>
          <a:xfrm>
            <a:off x="3129233" y="3607042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SMB400</a:t>
            </a:r>
            <a:endParaRPr lang="zh-TW" altLang="en-US" sz="1400" dirty="0"/>
          </a:p>
        </p:txBody>
      </p:sp>
      <p:sp>
        <p:nvSpPr>
          <p:cNvPr id="182" name="文字方塊 181"/>
          <p:cNvSpPr txBox="1"/>
          <p:nvPr/>
        </p:nvSpPr>
        <p:spPr>
          <a:xfrm>
            <a:off x="5134444" y="2869999"/>
            <a:ext cx="1132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DVB-C</a:t>
            </a:r>
            <a:r>
              <a:rPr lang="zh-TW" altLang="en-US" sz="1400" b="1" dirty="0"/>
              <a:t> </a:t>
            </a:r>
            <a:r>
              <a:rPr lang="en-US" altLang="zh-TW" sz="1400" b="1" dirty="0"/>
              <a:t>STB</a:t>
            </a:r>
            <a:endParaRPr lang="zh-TW" altLang="en-US" sz="1400" b="1" dirty="0"/>
          </a:p>
        </p:txBody>
      </p:sp>
      <p:cxnSp>
        <p:nvCxnSpPr>
          <p:cNvPr id="183" name="直線接點 182">
            <a:extLst>
              <a:ext uri="{FF2B5EF4-FFF2-40B4-BE49-F238E27FC236}">
                <a16:creationId xmlns:a16="http://schemas.microsoft.com/office/drawing/2014/main" xmlns="" id="{27D4AA9D-E646-4D11-813F-38983FB7B4D7}"/>
              </a:ext>
            </a:extLst>
          </p:cNvPr>
          <p:cNvCxnSpPr/>
          <p:nvPr/>
        </p:nvCxnSpPr>
        <p:spPr>
          <a:xfrm>
            <a:off x="170259" y="4053424"/>
            <a:ext cx="11894803" cy="0"/>
          </a:xfrm>
          <a:prstGeom prst="line">
            <a:avLst/>
          </a:prstGeom>
          <a:ln w="25400">
            <a:solidFill>
              <a:schemeClr val="bg1">
                <a:lumMod val="85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線接點 183">
            <a:extLst>
              <a:ext uri="{FF2B5EF4-FFF2-40B4-BE49-F238E27FC236}">
                <a16:creationId xmlns:a16="http://schemas.microsoft.com/office/drawing/2014/main" xmlns="" id="{27D4AA9D-E646-4D11-813F-38983FB7B4D7}"/>
              </a:ext>
            </a:extLst>
          </p:cNvPr>
          <p:cNvCxnSpPr/>
          <p:nvPr/>
        </p:nvCxnSpPr>
        <p:spPr>
          <a:xfrm>
            <a:off x="-649014" y="2843721"/>
            <a:ext cx="11894803" cy="0"/>
          </a:xfrm>
          <a:prstGeom prst="line">
            <a:avLst/>
          </a:prstGeom>
          <a:ln w="25400">
            <a:solidFill>
              <a:schemeClr val="bg1">
                <a:lumMod val="85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直線接點 184">
            <a:extLst>
              <a:ext uri="{FF2B5EF4-FFF2-40B4-BE49-F238E27FC236}">
                <a16:creationId xmlns:a16="http://schemas.microsoft.com/office/drawing/2014/main" xmlns="" id="{27D4AA9D-E646-4D11-813F-38983FB7B4D7}"/>
              </a:ext>
            </a:extLst>
          </p:cNvPr>
          <p:cNvCxnSpPr/>
          <p:nvPr/>
        </p:nvCxnSpPr>
        <p:spPr>
          <a:xfrm>
            <a:off x="170259" y="1724220"/>
            <a:ext cx="11894803" cy="0"/>
          </a:xfrm>
          <a:prstGeom prst="line">
            <a:avLst/>
          </a:prstGeom>
          <a:ln w="25400">
            <a:solidFill>
              <a:schemeClr val="bg1">
                <a:lumMod val="85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文字方塊 185"/>
          <p:cNvSpPr txBox="1"/>
          <p:nvPr/>
        </p:nvSpPr>
        <p:spPr>
          <a:xfrm>
            <a:off x="1408770" y="913431"/>
            <a:ext cx="3642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/>
              <a:t>M</a:t>
            </a:r>
            <a:endParaRPr lang="zh-TW" altLang="en-US" sz="1600" b="1" dirty="0"/>
          </a:p>
        </p:txBody>
      </p:sp>
      <p:sp>
        <p:nvSpPr>
          <p:cNvPr id="187" name="文字方塊 186"/>
          <p:cNvSpPr txBox="1"/>
          <p:nvPr/>
        </p:nvSpPr>
        <p:spPr>
          <a:xfrm>
            <a:off x="2423592" y="910386"/>
            <a:ext cx="3193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/>
              <a:t>N</a:t>
            </a:r>
            <a:endParaRPr lang="zh-TW" altLang="en-US" sz="1600" b="1" dirty="0"/>
          </a:p>
        </p:txBody>
      </p:sp>
      <p:sp>
        <p:nvSpPr>
          <p:cNvPr id="188" name="文字方塊 187"/>
          <p:cNvSpPr txBox="1"/>
          <p:nvPr/>
        </p:nvSpPr>
        <p:spPr>
          <a:xfrm>
            <a:off x="3575720" y="929808"/>
            <a:ext cx="324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/>
              <a:t>O</a:t>
            </a:r>
            <a:endParaRPr lang="zh-TW" altLang="en-US" sz="1600" b="1" dirty="0"/>
          </a:p>
        </p:txBody>
      </p:sp>
      <p:sp>
        <p:nvSpPr>
          <p:cNvPr id="189" name="文字方塊 188"/>
          <p:cNvSpPr txBox="1"/>
          <p:nvPr/>
        </p:nvSpPr>
        <p:spPr>
          <a:xfrm>
            <a:off x="5087888" y="906987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/>
              <a:t>P</a:t>
            </a:r>
            <a:endParaRPr lang="zh-TW" altLang="en-US" sz="1600" b="1" dirty="0"/>
          </a:p>
        </p:txBody>
      </p:sp>
      <p:sp>
        <p:nvSpPr>
          <p:cNvPr id="190" name="文字方塊 189"/>
          <p:cNvSpPr txBox="1"/>
          <p:nvPr/>
        </p:nvSpPr>
        <p:spPr>
          <a:xfrm>
            <a:off x="7104112" y="917718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/>
              <a:t>10</a:t>
            </a:r>
            <a:endParaRPr lang="zh-TW" altLang="en-US" sz="1600" b="1" dirty="0"/>
          </a:p>
        </p:txBody>
      </p:sp>
      <p:sp>
        <p:nvSpPr>
          <p:cNvPr id="191" name="文字方塊 190"/>
          <p:cNvSpPr txBox="1"/>
          <p:nvPr/>
        </p:nvSpPr>
        <p:spPr>
          <a:xfrm>
            <a:off x="9192344" y="90269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b="1" dirty="0"/>
              <a:t>11</a:t>
            </a:r>
            <a:endParaRPr lang="zh-TW" altLang="en-US" sz="1600" b="1" dirty="0"/>
          </a:p>
        </p:txBody>
      </p:sp>
      <p:sp>
        <p:nvSpPr>
          <p:cNvPr id="192" name="文字方塊 191"/>
          <p:cNvSpPr txBox="1"/>
          <p:nvPr/>
        </p:nvSpPr>
        <p:spPr>
          <a:xfrm>
            <a:off x="4295396" y="3756745"/>
            <a:ext cx="7104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Smart3</a:t>
            </a:r>
            <a:endParaRPr lang="zh-TW" altLang="en-US" sz="1400" dirty="0"/>
          </a:p>
        </p:txBody>
      </p:sp>
      <p:sp>
        <p:nvSpPr>
          <p:cNvPr id="193" name="文字方塊 192"/>
          <p:cNvSpPr txBox="1"/>
          <p:nvPr/>
        </p:nvSpPr>
        <p:spPr>
          <a:xfrm>
            <a:off x="1513167" y="1275482"/>
            <a:ext cx="1382697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Near</a:t>
            </a:r>
            <a:r>
              <a:rPr lang="zh-TW" altLang="en-US" sz="1400" dirty="0"/>
              <a:t> </a:t>
            </a:r>
            <a:r>
              <a:rPr lang="en-US" altLang="zh-TW" sz="1400" dirty="0"/>
              <a:t>Field</a:t>
            </a:r>
            <a:r>
              <a:rPr lang="zh-TW" altLang="en-US" sz="1400" dirty="0"/>
              <a:t> </a:t>
            </a:r>
            <a:r>
              <a:rPr lang="en-US" altLang="zh-TW" sz="1400" dirty="0"/>
              <a:t>Voice</a:t>
            </a:r>
            <a:endParaRPr lang="zh-TW" altLang="en-US" sz="1400" dirty="0"/>
          </a:p>
        </p:txBody>
      </p:sp>
      <p:sp>
        <p:nvSpPr>
          <p:cNvPr id="194" name="文字方塊 193"/>
          <p:cNvSpPr txBox="1"/>
          <p:nvPr/>
        </p:nvSpPr>
        <p:spPr>
          <a:xfrm>
            <a:off x="4228025" y="2991910"/>
            <a:ext cx="1103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IPTV</a:t>
            </a:r>
            <a:r>
              <a:rPr lang="zh-TW" altLang="en-US" sz="1400" b="1" dirty="0"/>
              <a:t> </a:t>
            </a:r>
            <a:r>
              <a:rPr lang="en-US" altLang="zh-TW" sz="1400" b="1" dirty="0"/>
              <a:t>STB</a:t>
            </a:r>
            <a:endParaRPr lang="zh-TW" altLang="en-US" sz="1400" b="1" dirty="0"/>
          </a:p>
        </p:txBody>
      </p:sp>
      <p:sp>
        <p:nvSpPr>
          <p:cNvPr id="195" name="文字方塊 194"/>
          <p:cNvSpPr txBox="1"/>
          <p:nvPr/>
        </p:nvSpPr>
        <p:spPr>
          <a:xfrm>
            <a:off x="2999656" y="3018890"/>
            <a:ext cx="1295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ISDB-T/S</a:t>
            </a:r>
            <a:r>
              <a:rPr lang="zh-TW" altLang="en-US" sz="1400" b="1" dirty="0"/>
              <a:t> </a:t>
            </a:r>
            <a:r>
              <a:rPr lang="en-US" altLang="zh-TW" sz="1400" b="1" dirty="0"/>
              <a:t>STB</a:t>
            </a:r>
            <a:endParaRPr lang="zh-TW" altLang="en-US" sz="1400" b="1" dirty="0"/>
          </a:p>
        </p:txBody>
      </p:sp>
      <p:sp>
        <p:nvSpPr>
          <p:cNvPr id="197" name="文字方塊 196"/>
          <p:cNvSpPr txBox="1"/>
          <p:nvPr/>
        </p:nvSpPr>
        <p:spPr>
          <a:xfrm>
            <a:off x="10228299" y="4893571"/>
            <a:ext cx="701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8K</a:t>
            </a:r>
            <a:r>
              <a:rPr lang="zh-TW" altLang="en-US" sz="1400" dirty="0"/>
              <a:t> </a:t>
            </a:r>
            <a:r>
              <a:rPr lang="en-US" altLang="zh-TW" sz="1400" dirty="0"/>
              <a:t>OTT</a:t>
            </a:r>
            <a:endParaRPr lang="zh-TW" altLang="en-US" sz="1400" dirty="0"/>
          </a:p>
        </p:txBody>
      </p:sp>
      <p:sp>
        <p:nvSpPr>
          <p:cNvPr id="198" name="文字方塊 197"/>
          <p:cNvSpPr txBox="1"/>
          <p:nvPr/>
        </p:nvSpPr>
        <p:spPr>
          <a:xfrm>
            <a:off x="3719736" y="1273086"/>
            <a:ext cx="1669240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TW" sz="1400" dirty="0"/>
              <a:t>TV</a:t>
            </a:r>
            <a:r>
              <a:rPr lang="zh-TW" altLang="en-US" sz="1400" dirty="0"/>
              <a:t> </a:t>
            </a:r>
            <a:r>
              <a:rPr lang="en-US" altLang="zh-TW" sz="1400" dirty="0"/>
              <a:t>Input</a:t>
            </a:r>
            <a:r>
              <a:rPr lang="zh-TW" altLang="en-US" sz="1400" dirty="0"/>
              <a:t> </a:t>
            </a:r>
            <a:r>
              <a:rPr lang="en-US" altLang="zh-TW" sz="1400" dirty="0"/>
              <a:t>Framework</a:t>
            </a:r>
            <a:endParaRPr lang="zh-TW" altLang="en-US" sz="1400" dirty="0"/>
          </a:p>
        </p:txBody>
      </p:sp>
      <p:pic>
        <p:nvPicPr>
          <p:cNvPr id="200" name="圖片 19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3197025"/>
            <a:ext cx="1103232" cy="658368"/>
          </a:xfrm>
          <a:prstGeom prst="rect">
            <a:avLst/>
          </a:prstGeom>
        </p:spPr>
      </p:pic>
      <p:pic>
        <p:nvPicPr>
          <p:cNvPr id="201" name="圖片 20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735" y="5268518"/>
            <a:ext cx="537109" cy="616588"/>
          </a:xfrm>
          <a:prstGeom prst="rect">
            <a:avLst/>
          </a:prstGeom>
        </p:spPr>
      </p:pic>
      <p:pic>
        <p:nvPicPr>
          <p:cNvPr id="202" name="圖片 20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56" y="4368897"/>
            <a:ext cx="599492" cy="270005"/>
          </a:xfrm>
          <a:prstGeom prst="rect">
            <a:avLst/>
          </a:prstGeom>
        </p:spPr>
      </p:pic>
      <p:pic>
        <p:nvPicPr>
          <p:cNvPr id="203" name="圖片 20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629" y="5424750"/>
            <a:ext cx="874182" cy="533661"/>
          </a:xfrm>
          <a:prstGeom prst="rect">
            <a:avLst/>
          </a:prstGeom>
        </p:spPr>
      </p:pic>
      <p:pic>
        <p:nvPicPr>
          <p:cNvPr id="204" name="圖片 20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698" y="1128186"/>
            <a:ext cx="1706658" cy="542544"/>
          </a:xfrm>
          <a:prstGeom prst="rect">
            <a:avLst/>
          </a:prstGeom>
        </p:spPr>
      </p:pic>
      <p:pic>
        <p:nvPicPr>
          <p:cNvPr id="205" name="圖片 204">
            <a:extLst>
              <a:ext uri="{FF2B5EF4-FFF2-40B4-BE49-F238E27FC236}">
                <a16:creationId xmlns:a16="http://schemas.microsoft.com/office/drawing/2014/main" xmlns="" id="{DEAC0009-034A-40AD-ACEE-139B1E674D16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6025" y="4328008"/>
            <a:ext cx="1064169" cy="598673"/>
          </a:xfrm>
          <a:prstGeom prst="rect">
            <a:avLst/>
          </a:prstGeom>
        </p:spPr>
      </p:pic>
      <p:grpSp>
        <p:nvGrpSpPr>
          <p:cNvPr id="207" name="群組 206"/>
          <p:cNvGrpSpPr/>
          <p:nvPr/>
        </p:nvGrpSpPr>
        <p:grpSpPr>
          <a:xfrm>
            <a:off x="7248129" y="4244115"/>
            <a:ext cx="1156591" cy="924046"/>
            <a:chOff x="8253929" y="3968571"/>
            <a:chExt cx="1156742" cy="924046"/>
          </a:xfrm>
        </p:grpSpPr>
        <p:pic>
          <p:nvPicPr>
            <p:cNvPr id="208" name="圖片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3929" y="3968571"/>
              <a:ext cx="1136048" cy="639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9" name="文字方塊 208"/>
            <p:cNvSpPr txBox="1"/>
            <p:nvPr/>
          </p:nvSpPr>
          <p:spPr>
            <a:xfrm>
              <a:off x="8253929" y="4584840"/>
              <a:ext cx="11567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400" dirty="0"/>
                <a:t>4K</a:t>
              </a:r>
              <a:r>
                <a:rPr lang="zh-TW" altLang="en-US" sz="1400" dirty="0"/>
                <a:t> </a:t>
              </a:r>
              <a:r>
                <a:rPr lang="en-US" altLang="zh-TW" sz="1400" dirty="0"/>
                <a:t>AV1 OTT</a:t>
              </a:r>
              <a:endParaRPr lang="zh-TW" altLang="en-US" sz="1400" dirty="0"/>
            </a:p>
          </p:txBody>
        </p:sp>
      </p:grpSp>
      <p:sp>
        <p:nvSpPr>
          <p:cNvPr id="210" name="文字方塊 209"/>
          <p:cNvSpPr txBox="1"/>
          <p:nvPr/>
        </p:nvSpPr>
        <p:spPr>
          <a:xfrm>
            <a:off x="7053630" y="2927313"/>
            <a:ext cx="1042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AI</a:t>
            </a:r>
            <a:r>
              <a:rPr lang="zh-TW" altLang="en-US" sz="1400" b="1" dirty="0"/>
              <a:t> </a:t>
            </a:r>
            <a:r>
              <a:rPr lang="en-US" altLang="zh-TW" sz="1400" b="1" dirty="0"/>
              <a:t>Speaker</a:t>
            </a:r>
            <a:endParaRPr lang="zh-TW" altLang="en-US" sz="1400" b="1" dirty="0"/>
          </a:p>
        </p:txBody>
      </p:sp>
      <p:sp>
        <p:nvSpPr>
          <p:cNvPr id="211" name="文字方塊 210"/>
          <p:cNvSpPr txBox="1"/>
          <p:nvPr/>
        </p:nvSpPr>
        <p:spPr>
          <a:xfrm>
            <a:off x="6816080" y="1914728"/>
            <a:ext cx="1158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AI</a:t>
            </a:r>
            <a:r>
              <a:rPr lang="zh-TW" altLang="en-US" sz="1400" b="1" dirty="0"/>
              <a:t> </a:t>
            </a:r>
            <a:r>
              <a:rPr lang="en-US" altLang="zh-TW" sz="1400" b="1" dirty="0" err="1"/>
              <a:t>Soundbar</a:t>
            </a:r>
            <a:endParaRPr lang="zh-TW" altLang="en-US" sz="1400" b="1" dirty="0"/>
          </a:p>
        </p:txBody>
      </p:sp>
      <p:sp>
        <p:nvSpPr>
          <p:cNvPr id="215" name="文字方塊 214"/>
          <p:cNvSpPr txBox="1"/>
          <p:nvPr/>
        </p:nvSpPr>
        <p:spPr>
          <a:xfrm>
            <a:off x="8357068" y="4036648"/>
            <a:ext cx="205941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4K AV1 OTT</a:t>
            </a:r>
            <a:endParaRPr lang="en-US" altLang="zh-TW" sz="1400" dirty="0">
              <a:solidFill>
                <a:srgbClr val="0000CC"/>
              </a:solidFill>
            </a:endParaRPr>
          </a:p>
          <a:p>
            <a:pPr marL="171450" indent="-171450">
              <a:buFontTx/>
              <a:buChar char="-"/>
            </a:pPr>
            <a:r>
              <a:rPr lang="en-US" altLang="zh-TW" sz="1200" dirty="0" err="1"/>
              <a:t>Amlogic</a:t>
            </a:r>
            <a:r>
              <a:rPr lang="en-US" altLang="zh-TW" sz="1200" dirty="0"/>
              <a:t> S905X4</a:t>
            </a:r>
          </a:p>
          <a:p>
            <a:pPr marL="171450" indent="-171450">
              <a:buFontTx/>
              <a:buChar char="-"/>
            </a:pPr>
            <a:r>
              <a:rPr lang="en-US" altLang="zh-TW" sz="1200" dirty="0">
                <a:ea typeface="新細明體" panose="02020500000000000000" pitchFamily="18" charset="-120"/>
              </a:rPr>
              <a:t>AV1 decoding</a:t>
            </a:r>
          </a:p>
          <a:p>
            <a:pPr marL="171450" indent="-171450">
              <a:buFontTx/>
              <a:buChar char="-"/>
            </a:pPr>
            <a:r>
              <a:rPr lang="en-US" altLang="zh-TW" sz="1200" dirty="0" err="1">
                <a:ea typeface="新細明體" panose="02020500000000000000" pitchFamily="18" charset="-120"/>
              </a:rPr>
              <a:t>WiFi</a:t>
            </a:r>
            <a:r>
              <a:rPr lang="en-US" altLang="zh-TW" sz="1200" dirty="0">
                <a:ea typeface="新細明體" panose="02020500000000000000" pitchFamily="18" charset="-120"/>
              </a:rPr>
              <a:t> 6</a:t>
            </a:r>
          </a:p>
          <a:p>
            <a:pPr marL="171450" indent="-171450">
              <a:buFontTx/>
              <a:buChar char="-"/>
              <a:defRPr/>
            </a:pPr>
            <a:endParaRPr lang="en-US" altLang="zh-TW" sz="1200" dirty="0">
              <a:ea typeface="新細明體" panose="02020500000000000000" pitchFamily="18" charset="-120"/>
            </a:endParaRPr>
          </a:p>
        </p:txBody>
      </p:sp>
      <p:sp>
        <p:nvSpPr>
          <p:cNvPr id="216" name="文字方塊 215"/>
          <p:cNvSpPr txBox="1"/>
          <p:nvPr/>
        </p:nvSpPr>
        <p:spPr>
          <a:xfrm>
            <a:off x="8357068" y="5253720"/>
            <a:ext cx="20594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4K AV1 Dongle</a:t>
            </a:r>
            <a:endParaRPr lang="en-US" altLang="zh-TW" sz="1400" dirty="0">
              <a:solidFill>
                <a:srgbClr val="0000CC"/>
              </a:solidFill>
            </a:endParaRPr>
          </a:p>
          <a:p>
            <a:pPr marL="171450" indent="-171450">
              <a:buFontTx/>
              <a:buChar char="-"/>
            </a:pPr>
            <a:r>
              <a:rPr lang="en-US" altLang="zh-TW" sz="1200" dirty="0" err="1"/>
              <a:t>SoC</a:t>
            </a:r>
            <a:r>
              <a:rPr lang="en-US" altLang="zh-TW" sz="1200" dirty="0"/>
              <a:t>:  </a:t>
            </a:r>
            <a:r>
              <a:rPr lang="en-US" altLang="zh-TW" sz="1200" dirty="0" err="1"/>
              <a:t>Amlogic</a:t>
            </a:r>
            <a:r>
              <a:rPr lang="en-US" altLang="zh-TW" sz="1200" dirty="0"/>
              <a:t> S905Y4</a:t>
            </a:r>
          </a:p>
          <a:p>
            <a:pPr marL="171450" indent="-171450">
              <a:buFontTx/>
              <a:buChar char="-"/>
            </a:pPr>
            <a:r>
              <a:rPr lang="en-US" altLang="zh-TW" sz="1200" dirty="0">
                <a:ea typeface="新細明體" panose="02020500000000000000" pitchFamily="18" charset="-120"/>
              </a:rPr>
              <a:t>AV1 decoding</a:t>
            </a:r>
          </a:p>
          <a:p>
            <a:pPr marL="171450" indent="-171450">
              <a:buFontTx/>
              <a:buChar char="-"/>
              <a:defRPr/>
            </a:pPr>
            <a:endParaRPr lang="en-US" altLang="zh-TW" sz="1200" dirty="0">
              <a:ea typeface="新細明體" panose="02020500000000000000" pitchFamily="18" charset="-120"/>
            </a:endParaRPr>
          </a:p>
        </p:txBody>
      </p:sp>
      <p:sp>
        <p:nvSpPr>
          <p:cNvPr id="3" name="AutoShape 2" descr="AOMedia Video 1 - 維基百科，自由的百科全書"/>
          <p:cNvSpPr>
            <a:spLocks noChangeAspect="1" noChangeArrowheads="1"/>
          </p:cNvSpPr>
          <p:nvPr/>
        </p:nvSpPr>
        <p:spPr bwMode="auto">
          <a:xfrm>
            <a:off x="156369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5" descr="AOMedia Video 1 - 維基百科，自由的百科全書"/>
          <p:cNvSpPr>
            <a:spLocks noChangeAspect="1" noChangeArrowheads="1"/>
          </p:cNvSpPr>
          <p:nvPr/>
        </p:nvSpPr>
        <p:spPr bwMode="auto">
          <a:xfrm>
            <a:off x="308769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278" y="3417867"/>
            <a:ext cx="596746" cy="32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7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278" y="4714419"/>
            <a:ext cx="596746" cy="32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8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435" y="5885107"/>
            <a:ext cx="596746" cy="32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9" name="文字方塊 218"/>
          <p:cNvSpPr txBox="1"/>
          <p:nvPr/>
        </p:nvSpPr>
        <p:spPr>
          <a:xfrm>
            <a:off x="8919220" y="1248941"/>
            <a:ext cx="1718888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/>
              <a:t>AV1 Video Decoding</a:t>
            </a:r>
            <a:endParaRPr lang="zh-TW" altLang="en-US" sz="1400" dirty="0"/>
          </a:p>
        </p:txBody>
      </p:sp>
      <p:pic>
        <p:nvPicPr>
          <p:cNvPr id="220" name="Picture 6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193" y="4747894"/>
            <a:ext cx="596746" cy="32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1" name="圖片 22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268" y="4244392"/>
            <a:ext cx="763823" cy="480426"/>
          </a:xfrm>
          <a:prstGeom prst="rect">
            <a:avLst/>
          </a:prstGeom>
        </p:spPr>
      </p:pic>
      <p:pic>
        <p:nvPicPr>
          <p:cNvPr id="93" name="圖片 92">
            <a:extLst>
              <a:ext uri="{FF2B5EF4-FFF2-40B4-BE49-F238E27FC236}">
                <a16:creationId xmlns:a16="http://schemas.microsoft.com/office/drawing/2014/main" xmlns="" id="{66973EB2-36D2-6A4B-A54C-BDEE83D54F0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29090" y="2243878"/>
            <a:ext cx="1290806" cy="187073"/>
          </a:xfrm>
          <a:prstGeom prst="rect">
            <a:avLst/>
          </a:prstGeom>
        </p:spPr>
      </p:pic>
      <p:pic>
        <p:nvPicPr>
          <p:cNvPr id="94" name="Picture 2" descr="C:\Project\Foxconn\2. Project\28. ALT LTE OTT ATV\7-PM Documents\ALT LTE OTT A-TV Proposal\materials\Smart speaker\ID\New ID\0620_for package_B+.jpg">
            <a:extLst>
              <a:ext uri="{FF2B5EF4-FFF2-40B4-BE49-F238E27FC236}">
                <a16:creationId xmlns:a16="http://schemas.microsoft.com/office/drawing/2014/main" xmlns="" id="{110EB41D-76B6-F14F-80F2-52CA988ED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6735" b="73429" l="31700" r="695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27" t="14483" r="24101" b="22698"/>
          <a:stretch>
            <a:fillRect/>
          </a:stretch>
        </p:blipFill>
        <p:spPr bwMode="auto">
          <a:xfrm>
            <a:off x="7254560" y="3248907"/>
            <a:ext cx="509055" cy="47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文字方塊 94">
            <a:extLst>
              <a:ext uri="{FF2B5EF4-FFF2-40B4-BE49-F238E27FC236}">
                <a16:creationId xmlns:a16="http://schemas.microsoft.com/office/drawing/2014/main" xmlns="" id="{E8962421-EAAC-C24E-A894-DDED688BE7B2}"/>
              </a:ext>
            </a:extLst>
          </p:cNvPr>
          <p:cNvSpPr txBox="1"/>
          <p:nvPr/>
        </p:nvSpPr>
        <p:spPr>
          <a:xfrm flipH="1">
            <a:off x="0" y="10739"/>
            <a:ext cx="7693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/>
              <a:t>11.2. Future Product Plan (Road Map)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680446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/>
          <p:cNvGrpSpPr/>
          <p:nvPr/>
        </p:nvGrpSpPr>
        <p:grpSpPr>
          <a:xfrm>
            <a:off x="129843" y="1170244"/>
            <a:ext cx="5940757" cy="4364963"/>
            <a:chOff x="-4146698" y="901303"/>
            <a:chExt cx="7620000" cy="5715000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xmlns="" id="{3C27CC84-8F7A-4639-88AA-DC916C0CB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46698" y="901303"/>
              <a:ext cx="7620000" cy="5715000"/>
            </a:xfrm>
            <a:prstGeom prst="rect">
              <a:avLst/>
            </a:prstGeom>
          </p:spPr>
        </p:pic>
        <p:sp>
          <p:nvSpPr>
            <p:cNvPr id="6" name="文字方塊 5"/>
            <p:cNvSpPr txBox="1"/>
            <p:nvPr/>
          </p:nvSpPr>
          <p:spPr>
            <a:xfrm>
              <a:off x="-1360972" y="1428681"/>
              <a:ext cx="2073348" cy="362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Device 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311878" y="2350790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OTA 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311878" y="4349088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App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9" name="文字方塊 8"/>
            <p:cNvSpPr txBox="1"/>
            <p:nvPr/>
          </p:nvSpPr>
          <p:spPr>
            <a:xfrm>
              <a:off x="-1403503" y="5309561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User Behavior Analytics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0" name="文字方塊 9"/>
            <p:cNvSpPr txBox="1"/>
            <p:nvPr/>
          </p:nvSpPr>
          <p:spPr>
            <a:xfrm>
              <a:off x="-3047792" y="2504155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Notification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Center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1" name="文字方塊 10"/>
            <p:cNvSpPr txBox="1"/>
            <p:nvPr/>
          </p:nvSpPr>
          <p:spPr>
            <a:xfrm>
              <a:off x="-3021430" y="4349088"/>
              <a:ext cx="2073348" cy="6256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AD</a:t>
              </a:r>
            </a:p>
            <a:p>
              <a:pPr algn="ctr"/>
              <a:r>
                <a:rPr lang="en-US" altLang="zh-TW" sz="1600" dirty="0">
                  <a:solidFill>
                    <a:schemeClr val="bg1"/>
                  </a:solidFill>
                </a:rPr>
                <a:t>Management</a:t>
              </a:r>
              <a:endParaRPr lang="zh-TW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6822832" y="861645"/>
            <a:ext cx="5212301" cy="552156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Device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profiling, control and status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OTA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grouping, incremental mode</a:t>
            </a:r>
            <a:endParaRPr lang="en-US" altLang="zh-TW" sz="1600" dirty="0"/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App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App installation, ordering, video recommendation 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User Behavior Analytics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Device related statistics – members, active users, device map, RCU button clicks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Apps related statistics – App ranking(usage, watching, clicks), installation ranking, hour distribution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Notification Center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Promotion/emergency notification messages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Advertising Management</a:t>
            </a:r>
          </a:p>
          <a:p>
            <a:pPr marL="742932" lvl="1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400" dirty="0"/>
              <a:t>AD schedule</a:t>
            </a:r>
          </a:p>
          <a:p>
            <a:pPr marL="285744" indent="-285744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1600" dirty="0"/>
              <a:t>Dashboard UI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2063547" y="3086210"/>
            <a:ext cx="20733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</a:rPr>
              <a:t>ACS</a:t>
            </a:r>
            <a:r>
              <a:rPr lang="zh-TW" altLang="en-US" sz="2400" b="1" dirty="0">
                <a:solidFill>
                  <a:schemeClr val="bg1"/>
                </a:solidFill>
              </a:rPr>
              <a:t> </a:t>
            </a:r>
            <a:r>
              <a:rPr lang="en-US" altLang="zh-TW" sz="2400" b="1" dirty="0">
                <a:solidFill>
                  <a:schemeClr val="bg1"/>
                </a:solidFill>
              </a:rPr>
              <a:t>System</a:t>
            </a:r>
            <a:endParaRPr lang="zh-TW" altLang="en-US" sz="2400" b="1" dirty="0">
              <a:solidFill>
                <a:schemeClr val="bg1"/>
              </a:solidFill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xmlns="" id="{A259E351-042F-40B3-947E-5BAEAAF88D47}"/>
              </a:ext>
            </a:extLst>
          </p:cNvPr>
          <p:cNvSpPr txBox="1"/>
          <p:nvPr/>
        </p:nvSpPr>
        <p:spPr>
          <a:xfrm flipH="1">
            <a:off x="6703" y="1910"/>
            <a:ext cx="11996627" cy="861772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en-US" altLang="zh-TW" sz="2400" b="1" dirty="0"/>
              <a:t>11.3 Additional provision function of the proposer to </a:t>
            </a:r>
            <a:endParaRPr lang="en-US" altLang="zh-TW" sz="2400" b="1" dirty="0" smtClean="0"/>
          </a:p>
          <a:p>
            <a:r>
              <a:rPr lang="en-US" altLang="zh-TW" sz="2400" b="1" dirty="0"/>
              <a:t> </a:t>
            </a:r>
            <a:r>
              <a:rPr lang="en-US" altLang="zh-TW" sz="2400" b="1" dirty="0" smtClean="0"/>
              <a:t>        improve </a:t>
            </a:r>
            <a:r>
              <a:rPr lang="en-US" altLang="zh-TW" sz="2400" b="1" dirty="0"/>
              <a:t>the convenience of service use</a:t>
            </a:r>
            <a:endParaRPr lang="zh-TW" altLang="en-US" sz="2400" b="1" dirty="0"/>
          </a:p>
        </p:txBody>
      </p:sp>
      <p:sp>
        <p:nvSpPr>
          <p:cNvPr id="2" name="矩形 1"/>
          <p:cNvSpPr/>
          <p:nvPr/>
        </p:nvSpPr>
        <p:spPr>
          <a:xfrm>
            <a:off x="557869" y="563514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600" dirty="0"/>
              <a:t>ACS system supports operator to manage devices, OTA FW upgrade, notification, promotion, understand subscribers behavior and preference, which can lower A/S maintenance manpower. 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1144460" y="833079"/>
            <a:ext cx="5190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/>
              <a:t>ACS System – ATV platform Back-end System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182831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0C335DEA-DD41-2449-89E7-BCA52A1FD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890336"/>
            <a:ext cx="10980821" cy="1143001"/>
          </a:xfrm>
        </p:spPr>
        <p:txBody>
          <a:bodyPr>
            <a:noAutofit/>
          </a:bodyPr>
          <a:lstStyle/>
          <a:p>
            <a:r>
              <a:rPr lang="en-US" altLang="zh-TW" sz="2800" dirty="0"/>
              <a:t/>
            </a:r>
            <a:br>
              <a:rPr lang="en-US" altLang="zh-TW" sz="2800" dirty="0"/>
            </a:br>
            <a:r>
              <a:rPr lang="en-US" altLang="zh-TW" sz="2800" dirty="0"/>
              <a:t/>
            </a:r>
            <a:br>
              <a:rPr lang="en-US" altLang="zh-TW" sz="2800" dirty="0"/>
            </a:br>
            <a:r>
              <a:rPr lang="en-US" altLang="zh-TW" sz="2800" dirty="0"/>
              <a:t/>
            </a:r>
            <a:br>
              <a:rPr lang="en-US" altLang="zh-TW" sz="2800" dirty="0"/>
            </a:br>
            <a:r>
              <a:rPr lang="zh-TW" altLang="zh-TW" sz="2800" dirty="0"/>
              <a:t> </a:t>
            </a:r>
            <a:r>
              <a:rPr lang="fr-FR" altLang="zh-TW" sz="2800" dirty="0"/>
              <a:t>  </a:t>
            </a:r>
            <a:endParaRPr lang="zh-TW" altLang="en-US" sz="2800" dirty="0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xmlns="" id="{2CBA0C73-9AA6-114D-87D6-6D8EA2FC4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059" y="753625"/>
            <a:ext cx="10515600" cy="3545221"/>
          </a:xfrm>
        </p:spPr>
        <p:txBody>
          <a:bodyPr>
            <a:normAutofit/>
          </a:bodyPr>
          <a:lstStyle/>
          <a:p>
            <a:r>
              <a:rPr lang="en-US" altLang="zh-TW" sz="2400" dirty="0" smtClean="0"/>
              <a:t>As stated in 1.2.1 </a:t>
            </a:r>
            <a:r>
              <a:rPr lang="en-US" altLang="zh-TW" sz="2400" dirty="0" err="1" smtClean="0"/>
              <a:t>Fii</a:t>
            </a:r>
            <a:r>
              <a:rPr lang="en-US" altLang="zh-TW" sz="2400" dirty="0" smtClean="0"/>
              <a:t> owns intelligent factories that applied the up-to-date technology for unmanned factory practice which could reduce the production cost. </a:t>
            </a:r>
            <a:endParaRPr lang="en-US" altLang="zh-TW" sz="2400" dirty="0"/>
          </a:p>
        </p:txBody>
      </p:sp>
      <p:sp>
        <p:nvSpPr>
          <p:cNvPr id="7" name="標題 4">
            <a:extLst>
              <a:ext uri="{FF2B5EF4-FFF2-40B4-BE49-F238E27FC236}">
                <a16:creationId xmlns:a16="http://schemas.microsoft.com/office/drawing/2014/main" xmlns="" id="{5D1ADB73-8ED9-034E-B410-E72124547C5B}"/>
              </a:ext>
            </a:extLst>
          </p:cNvPr>
          <p:cNvSpPr txBox="1">
            <a:spLocks/>
          </p:cNvSpPr>
          <p:nvPr/>
        </p:nvSpPr>
        <p:spPr>
          <a:xfrm>
            <a:off x="0" y="19816"/>
            <a:ext cx="11275817" cy="401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400" b="1" dirty="0">
                <a:latin typeface="+mn-lt"/>
              </a:rPr>
              <a:t>11.4. Technology/function applied to lower </a:t>
            </a:r>
            <a:r>
              <a:rPr lang="en-US" altLang="zh-TW" sz="2400" b="1" dirty="0" smtClean="0">
                <a:latin typeface="+mn-lt"/>
              </a:rPr>
              <a:t>CAPEX/OPEX</a:t>
            </a:r>
            <a:endParaRPr lang="en-US" altLang="zh-TW" sz="2400" b="1" dirty="0">
              <a:latin typeface="+mn-lt"/>
            </a:endParaRPr>
          </a:p>
        </p:txBody>
      </p:sp>
      <p:sp>
        <p:nvSpPr>
          <p:cNvPr id="8" name="圓角矩形 7">
            <a:extLst>
              <a:ext uri="{FF2B5EF4-FFF2-40B4-BE49-F238E27FC236}">
                <a16:creationId xmlns:a16="http://schemas.microsoft.com/office/drawing/2014/main" xmlns="" id="{64A22A2A-CA0C-654E-8F53-948B58E8B76B}"/>
              </a:ext>
            </a:extLst>
          </p:cNvPr>
          <p:cNvSpPr/>
          <p:nvPr/>
        </p:nvSpPr>
        <p:spPr>
          <a:xfrm>
            <a:off x="144379" y="1992118"/>
            <a:ext cx="11708961" cy="1855346"/>
          </a:xfrm>
          <a:prstGeom prst="roundRect">
            <a:avLst/>
          </a:prstGeom>
          <a:noFill/>
          <a:ln w="762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xmlns="" id="{7AA9F766-27E0-B043-9542-4F5B59FDA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432" b="94595" l="8257" r="88991">
                        <a14:foregroundMark x1="68807" y1="12838" x2="68807" y2="12838"/>
                        <a14:foregroundMark x1="65138" y1="8108" x2="65138" y2="8108"/>
                        <a14:foregroundMark x1="52294" y1="87162" x2="52294" y2="87162"/>
                        <a14:foregroundMark x1="25688" y1="83108" x2="25688" y2="83108"/>
                        <a14:foregroundMark x1="32110" y1="94595" x2="32110" y2="945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95028" y="2094938"/>
            <a:ext cx="791763" cy="1085009"/>
          </a:xfrm>
          <a:prstGeom prst="rect">
            <a:avLst/>
          </a:prstGeom>
          <a:noFill/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6CB33BE2-963F-B944-972F-790061614177}"/>
              </a:ext>
            </a:extLst>
          </p:cNvPr>
          <p:cNvSpPr/>
          <p:nvPr/>
        </p:nvSpPr>
        <p:spPr>
          <a:xfrm>
            <a:off x="584691" y="3145810"/>
            <a:ext cx="25559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Automated</a:t>
            </a:r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Unmanned</a:t>
            </a:r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Factories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9E397FC6-F19E-4D44-ACE6-22A921D6C4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6190" y1="16779" x2="36190" y2="16779"/>
                        <a14:foregroundMark x1="45714" y1="83221" x2="45714" y2="83221"/>
                        <a14:foregroundMark x1="22857" y1="82550" x2="22857" y2="82550"/>
                        <a14:foregroundMark x1="65714" y1="85235" x2="65714" y2="85235"/>
                        <a14:backgroundMark x1="20000" y1="83221" x2="20000" y2="83221"/>
                        <a14:backgroundMark x1="40952" y1="83221" x2="40952" y2="83221"/>
                        <a14:backgroundMark x1="41905" y1="83221" x2="41905" y2="83221"/>
                        <a14:backgroundMark x1="41905" y1="82550" x2="41905" y2="82550"/>
                        <a14:backgroundMark x1="41905" y1="82550" x2="41905" y2="825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60392" y="2049709"/>
            <a:ext cx="815443" cy="1160439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29856352-D052-A74E-9812-70D14C75B2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4080" y="2210207"/>
            <a:ext cx="1363254" cy="954278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xmlns="" id="{AF5EA222-4C09-7647-987A-7EB40FEB62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78493" y="2080882"/>
            <a:ext cx="1011155" cy="1011155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xmlns="" id="{DAD63938-2C7D-9F44-B348-1226D5DABF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41915" y="2090368"/>
            <a:ext cx="1037686" cy="960821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65101537-DCDA-394B-B555-9A4001C02FC0}"/>
              </a:ext>
            </a:extLst>
          </p:cNvPr>
          <p:cNvSpPr/>
          <p:nvPr/>
        </p:nvSpPr>
        <p:spPr>
          <a:xfrm>
            <a:off x="3564703" y="3158294"/>
            <a:ext cx="1099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Countries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3427819D-E9AE-EB43-AFFD-4AF15B4C5B7F}"/>
              </a:ext>
            </a:extLst>
          </p:cNvPr>
          <p:cNvSpPr/>
          <p:nvPr/>
        </p:nvSpPr>
        <p:spPr>
          <a:xfrm>
            <a:off x="5485503" y="3205661"/>
            <a:ext cx="1214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250E02F8-4124-EF48-B331-D6DB9FC47D08}"/>
              </a:ext>
            </a:extLst>
          </p:cNvPr>
          <p:cNvSpPr/>
          <p:nvPr/>
        </p:nvSpPr>
        <p:spPr>
          <a:xfrm>
            <a:off x="7857381" y="3192968"/>
            <a:ext cx="900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Patents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63A54D88-1F56-D148-95AD-02DF3AF10369}"/>
              </a:ext>
            </a:extLst>
          </p:cNvPr>
          <p:cNvSpPr/>
          <p:nvPr/>
        </p:nvSpPr>
        <p:spPr>
          <a:xfrm>
            <a:off x="10052957" y="3156376"/>
            <a:ext cx="1442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TW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Professionals</a:t>
            </a:r>
            <a:endParaRPr lang="zh-TW" altLang="en-US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48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3144</TotalTime>
  <Words>7295</Words>
  <Application>Microsoft Office PowerPoint</Application>
  <PresentationFormat>寬螢幕</PresentationFormat>
  <Paragraphs>2060</Paragraphs>
  <Slides>96</Slides>
  <Notes>23</Notes>
  <HiddenSlides>0</HiddenSlides>
  <MMClips>0</MMClips>
  <ScaleCrop>false</ScaleCrop>
  <HeadingPairs>
    <vt:vector size="8" baseType="variant">
      <vt:variant>
        <vt:lpstr>使用字型</vt:lpstr>
      </vt:variant>
      <vt:variant>
        <vt:i4>21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96</vt:i4>
      </vt:variant>
    </vt:vector>
  </HeadingPairs>
  <TitlesOfParts>
    <vt:vector size="121" baseType="lpstr">
      <vt:lpstr>Arial Unicode MS</vt:lpstr>
      <vt:lpstr>Gulim</vt:lpstr>
      <vt:lpstr>楷体_GB2312</vt:lpstr>
      <vt:lpstr>Malgun Gothic</vt:lpstr>
      <vt:lpstr>微软雅黑</vt:lpstr>
      <vt:lpstr>微软雅黑</vt:lpstr>
      <vt:lpstr>Noto Sans SC Sliced</vt:lpstr>
      <vt:lpstr>宋体</vt:lpstr>
      <vt:lpstr>宋体</vt:lpstr>
      <vt:lpstr>華康中楷體</vt:lpstr>
      <vt:lpstr>Microsoft JhengHei</vt:lpstr>
      <vt:lpstr>Microsoft JhengHei</vt:lpstr>
      <vt:lpstr>新細明體</vt:lpstr>
      <vt:lpstr>標楷體</vt:lpstr>
      <vt:lpstr>Arial</vt:lpstr>
      <vt:lpstr>Calibri</vt:lpstr>
      <vt:lpstr>Calibri Light</vt:lpstr>
      <vt:lpstr>Comic Sans MS</vt:lpstr>
      <vt:lpstr>Helvetica</vt:lpstr>
      <vt:lpstr>Times New Roman</vt:lpstr>
      <vt:lpstr>Wingdings</vt:lpstr>
      <vt:lpstr>1_Office 佈景主題</vt:lpstr>
      <vt:lpstr>Microsoft Excel 工作表</vt:lpstr>
      <vt:lpstr>工作表</vt:lpstr>
      <vt:lpstr>點陣圖影像</vt:lpstr>
      <vt:lpstr> T-project RFP</vt:lpstr>
      <vt:lpstr>Revision history</vt:lpstr>
      <vt:lpstr>1. Company Introduction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1.3. ALT and Foxconn person in charge (main contact window) </vt:lpstr>
      <vt:lpstr>3. List of Core Parts</vt:lpstr>
      <vt:lpstr>PowerPoint 簡報</vt:lpstr>
      <vt:lpstr>4. Propose equipment technology and characteristics </vt:lpstr>
      <vt:lpstr>4.2.1 Equipment Model Name</vt:lpstr>
      <vt:lpstr>PowerPoint 簡報</vt:lpstr>
      <vt:lpstr>4.2.2 System power block and power consumption chart (Maximum 11.65W)</vt:lpstr>
      <vt:lpstr>4.2.2 System power block and power consumption chart (Normal 8.39W)</vt:lpstr>
      <vt:lpstr>PowerPoint 簡報</vt:lpstr>
      <vt:lpstr>PowerPoint 簡報</vt:lpstr>
      <vt:lpstr>4.2.3 Equipment components (including detailed photos)    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4.4 Function and performance – S905X4 Benchmark Test Report</vt:lpstr>
      <vt:lpstr>4.5.3 Features and excellence of the proposed solution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OTT Box Test Environment</vt:lpstr>
      <vt:lpstr>PowerPoint 簡報</vt:lpstr>
      <vt:lpstr>5. Supply Records</vt:lpstr>
      <vt:lpstr>PowerPoint 簡報</vt:lpstr>
      <vt:lpstr>6. Technical Support</vt:lpstr>
      <vt:lpstr>6. Technical Support-SW Development System</vt:lpstr>
      <vt:lpstr>6. Technical Support-SW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OTT Box Test Environment</vt:lpstr>
      <vt:lpstr>PowerPoint 簡報</vt:lpstr>
      <vt:lpstr>7. Development Ability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9. Project Organization and Structure</vt:lpstr>
      <vt:lpstr>PowerPoint 簡報</vt:lpstr>
      <vt:lpstr>PowerPoint 簡報</vt:lpstr>
      <vt:lpstr>PowerPoint 簡報</vt:lpstr>
      <vt:lpstr>10. Quality assurance</vt:lpstr>
      <vt:lpstr>11. Additional suggestions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     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Henry CHIOU</cp:lastModifiedBy>
  <cp:revision>353</cp:revision>
  <dcterms:created xsi:type="dcterms:W3CDTF">2018-11-16T05:26:15Z</dcterms:created>
  <dcterms:modified xsi:type="dcterms:W3CDTF">2021-02-22T12:19:49Z</dcterms:modified>
</cp:coreProperties>
</file>